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91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19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22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4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55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31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32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06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17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71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23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2A332-52AF-4FC0-ACBA-676E0DDB5CF8}" type="datetimeFigureOut">
              <a:rPr lang="ru-RU" smtClean="0"/>
              <a:t>26.11.2022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043B3-8918-4F24-BA12-BE567A38FC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60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WS-2008\student-file\Материалы 2014-2015\32 НК\Бузмакова Москвина\Новая папка\81088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2996952"/>
            <a:ext cx="8564488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Выбор методов исследования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4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WS-2008\student-file\Материалы 2014-2015\32 НК\Бузмакова Москвина\Новая папка\04819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6203032" cy="633670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Исследование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— поиск новых знаний или систематическое расследование с целью установления </a:t>
            </a:r>
            <a:r>
              <a:rPr lang="ru-RU" dirty="0" smtClean="0"/>
              <a:t>фактов.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Методы исследования</a:t>
            </a:r>
            <a:r>
              <a:rPr lang="ru-RU" dirty="0"/>
              <a:t> - это способы достижения цели исследовательской </a:t>
            </a:r>
            <a:r>
              <a:rPr lang="ru-RU" dirty="0" smtClean="0"/>
              <a:t>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8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WS-2008\student-file\Материалы 2014-2015\32 НК\Бузмакова Москвина\Новая папка\dsp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5174"/>
            <a:ext cx="9164453" cy="688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267744" y="188640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Виды методов исследования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13" y="2132856"/>
            <a:ext cx="2664296" cy="41764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Методы эмпирического уровня: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наблюдение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интервью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анкетирование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опрос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собеседование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тестирование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фотографирование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счет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измерение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сравнение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98672" y="2611968"/>
            <a:ext cx="2785496" cy="4238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Методы экспериментально-теоретического уровня: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эксперимент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лабораторный опыт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анализ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моделирование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исторический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логический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синтез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индукция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дедукция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гипотетический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16216" y="2076080"/>
            <a:ext cx="2627784" cy="42332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Методы теоретического уровня: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изучение и обобщение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абстрагирование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идеализация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формализация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анализ и синтез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индукция и дедукция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аксиоматика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051720" y="162880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1628800"/>
            <a:ext cx="0" cy="983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00192" y="162880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7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WS-2008\student-file\Материалы 2014-2015\32 НК\Бузмакова Москвина\Новая папка\02123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2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2144681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Наблюдение </a:t>
            </a:r>
            <a:r>
              <a:rPr lang="ru-RU" sz="2800" b="1" dirty="0">
                <a:latin typeface="Comic Sans MS" pitchFamily="66" charset="0"/>
              </a:rPr>
              <a:t>– преднамеренное и целенаправленное восприятие внешнего мира с целью отыскания смысла в явлениях.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101" name="Picture 5" descr="\\WS-2008\student-file\Материалы 2014-2015\32 НК\Бузмакова Москвина\Новая папка\Konferen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016224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5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\\WS-2008\student-file\Материалы 2014-2015\32 НК\Бузмакова Москвина\Новая папка\04819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052736"/>
            <a:ext cx="54726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Виды наблюдения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endParaRPr lang="ru-RU" sz="2400" b="1" dirty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Comic Sans MS" pitchFamily="66" charset="0"/>
              </a:rPr>
              <a:t>Неструктурированное </a:t>
            </a:r>
            <a:endParaRPr lang="ru-RU" sz="2400" dirty="0" smtClean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Структурированное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Полевое</a:t>
            </a:r>
            <a:endParaRPr lang="ru-RU" sz="2400" dirty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Лабораторное</a:t>
            </a:r>
            <a:endParaRPr lang="ru-RU" sz="2400" dirty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Comic Sans MS" pitchFamily="66" charset="0"/>
              </a:rPr>
              <a:t>Открытое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Скрытое</a:t>
            </a:r>
            <a:endParaRPr lang="ru-RU" sz="2400" dirty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Comic Sans MS" pitchFamily="66" charset="0"/>
              </a:rPr>
              <a:t>Непрерывное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Comic Sans MS" pitchFamily="66" charset="0"/>
              </a:rPr>
              <a:t>Непосредственное </a:t>
            </a:r>
            <a:endParaRPr lang="ru-RU" sz="2400" dirty="0" smtClean="0">
              <a:latin typeface="Comic Sans MS" pitchFamily="66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Comic Sans MS" pitchFamily="66" charset="0"/>
              </a:rPr>
              <a:t>Опосредованное </a:t>
            </a:r>
            <a:r>
              <a:rPr lang="ru-RU" sz="2400" dirty="0">
                <a:latin typeface="Comic Sans MS" pitchFamily="66" charset="0"/>
              </a:rPr>
              <a:t>или </a:t>
            </a:r>
            <a:r>
              <a:rPr lang="ru-RU" sz="2400" dirty="0" smtClean="0">
                <a:latin typeface="Comic Sans MS" pitchFamily="66" charset="0"/>
              </a:rPr>
              <a:t>косвенное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WS-2008\student-file\Материалы 2014-2015\32 НК\Бузмакова Москвина\Новая папка\02123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29131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Эксперимент</a:t>
            </a:r>
            <a:r>
              <a:rPr lang="ru-RU" sz="2800" b="1" dirty="0">
                <a:latin typeface="Comic Sans MS" pitchFamily="66" charset="0"/>
              </a:rPr>
              <a:t>  — метод исследования некоторого явления в управляемых условиях. </a:t>
            </a:r>
          </a:p>
        </p:txBody>
      </p:sp>
      <p:pic>
        <p:nvPicPr>
          <p:cNvPr id="6147" name="Picture 3" descr="\\WS-2008\student-file\Материалы 2014-2015\32 НК\Бузмакова Москвина\Новая папка\study scien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1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WS-2008\student-file\Материалы 2014-2015\32 НК\Бузмакова Москвина\Новая папка\dsp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59" y="29198"/>
            <a:ext cx="9148116" cy="687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564174" y="548680"/>
            <a:ext cx="338437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Эксперимент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5878" y="2276872"/>
            <a:ext cx="223224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Лабораторный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2291311"/>
            <a:ext cx="223224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Естественный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flipH="1">
            <a:off x="1882002" y="1412776"/>
            <a:ext cx="147696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>
            <a:off x="5010719" y="1417573"/>
            <a:ext cx="1541501" cy="873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2" name="Picture 4" descr="\\WS-2008\student-file\Материалы 2014-2015\32 НК\Бузмакова Москвина\Новая папка\kids-looking-for-bug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75" y="3789040"/>
            <a:ext cx="4265573" cy="29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5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WS-2008\student-file\Материалы 2014-2015\32 НК\Бузмакова Москвина\Новая папка\02123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6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242088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Абстрагирование</a:t>
            </a:r>
            <a:r>
              <a:rPr lang="ru-RU" sz="2400" b="1" dirty="0">
                <a:latin typeface="Comic Sans MS" pitchFamily="66" charset="0"/>
              </a:rPr>
              <a:t> – мысленное выделение какого-либо предмета, в отвлечении от его связей с другими предметами, какого-либо свойства предмета в отвлечении от других его свойств, какого-либо отношения предметов в отвлечении от самих предметов. </a:t>
            </a:r>
          </a:p>
        </p:txBody>
      </p:sp>
    </p:spTree>
    <p:extLst>
      <p:ext uri="{BB962C8B-B14F-4D97-AF65-F5344CB8AC3E}">
        <p14:creationId xmlns:p14="http://schemas.microsoft.com/office/powerpoint/2010/main" val="6810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\\WS-2008\student-file\Материалы 2014-2015\32 НК\Бузмакова Москвина\Новая папка\04819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8" y="13354"/>
            <a:ext cx="9149937" cy="686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Вывод: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Таким образом,</a:t>
            </a:r>
            <a:r>
              <a:rPr lang="ru-RU" b="1" dirty="0">
                <a:latin typeface="Comic Sans MS" pitchFamily="66" charset="0"/>
              </a:rPr>
              <a:t> выполняя свою работу</a:t>
            </a:r>
            <a:r>
              <a:rPr lang="ru-RU" b="1" dirty="0" smtClean="0">
                <a:latin typeface="Comic Sans MS" pitchFamily="66" charset="0"/>
              </a:rPr>
              <a:t> нужно правильно выбрать метод исследования. </a:t>
            </a: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135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Тема Office</vt:lpstr>
      <vt:lpstr>Выбор методов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методов исследования</dc:title>
  <dc:creator>наталья паздникова</dc:creator>
  <cp:lastModifiedBy>Ольга А. Салеева</cp:lastModifiedBy>
  <cp:revision>13</cp:revision>
  <dcterms:created xsi:type="dcterms:W3CDTF">2015-04-20T06:01:12Z</dcterms:created>
  <dcterms:modified xsi:type="dcterms:W3CDTF">2022-11-26T08:01:46Z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278344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