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25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3467967-06BE-C932-F91B-A5EC9BF754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D8E0085-1029-8022-78DD-3AB4633B49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D29B0D-E64F-41AF-9840-F14E97060629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C5DED288-6DA6-5E96-7A43-48FBE25C83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EDA95D03-CD47-2627-5FF3-F896917D7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FE7B08-220C-D01F-2C65-4CBAD066EA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29E055-BA14-3B28-89F6-415426153B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8D553F-7632-4965-9A30-170E5E5238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26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:a16="http://schemas.microsoft.com/office/drawing/2014/main" xmlns="" id="{B290F3E2-D7AB-8B73-6779-890CE55914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>
            <a:extLst>
              <a:ext uri="{FF2B5EF4-FFF2-40B4-BE49-F238E27FC236}">
                <a16:creationId xmlns:a16="http://schemas.microsoft.com/office/drawing/2014/main" xmlns="" id="{013291AE-7BE2-FC17-1094-136AF29A2B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xmlns="" id="{B98C7077-2828-AD92-4750-A5BEEC8CCC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DC7494-4F4F-48EB-8DCC-C274B6C0032A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96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EDE22F-48DB-B443-0AD7-C15D26D2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CB79-C888-4922-BB86-133D6B8D9E2F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62149B-3F2F-6E80-BA1E-0CDEED68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1D7D3B-5770-5C68-0EAD-9014FCC7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E986D-6A36-4791-946E-7860332283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79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85391D9-8581-BF92-E0A8-AAD29DC3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998D-E906-4AF7-B675-174530A0BD9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1C8DD3-96DB-5537-D493-340BB8F2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822520-5742-5682-9B10-BD8141D7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4BC9A-B848-4CA3-8D6F-DE9A98D1C3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09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1D4FC-40C1-B322-F168-26AA5EEE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150C-B14A-43B8-B93C-52805172F52F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0F9E643-BB57-EAC9-F8F6-AB31766A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CA601B-A359-16BE-4B43-6390FE08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473D-FF47-4167-92AE-1764EC26C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78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3345B6-8F50-10D6-22EE-FF6E08DF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5B90-4AC4-4B3E-AA2A-09E3AA7ADDE3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0947E-49DF-4340-9033-22A72423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6125E7-8257-BA8F-795F-B5E45111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E23F-60DC-4223-B5FD-C8000A9CB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54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94F8D0-D452-BDA2-689C-ADA03E2C2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40D3-DE43-4DC0-8C34-DE64DC9CEF4F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FA3999-CCFA-E17C-6772-196F518F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579F8B-6AC9-CE40-2FFB-C6584D56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31433-5F0B-41D4-920D-652F9BE51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088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324F3DD1-6E77-41D1-460E-96FFF62C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5967E-D975-481D-9C1F-061BA7A02103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11B4BEBF-A428-0D78-B571-1BFF0FCC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683351D-F1FF-2BC4-A26C-C2E43364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172F2-EC3D-4A1D-94C8-760B79EA6A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9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CC988DAD-7DDE-C1AC-D6F0-880A382B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9073-95A7-441C-9C69-1FC381F2DE1D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DFBF95CF-8CD4-9B83-4343-AB858259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1501FEFB-3CF3-E4C0-B2A8-A77B8F06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66399-BFFE-4057-85DE-BFC8FCD3E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74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BA1D8EE8-3EB9-3A89-B4FD-2A53F9F4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FBA8F-9CC8-4F5A-B99F-BDDC77D9043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696B1F2-D190-2F1E-255F-752A8F66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5606B812-775E-1665-6CC2-EF3658D1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0CC8-694D-4E0C-B934-F80BEF97E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1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DFEDFBFB-20DC-DCC1-7316-1D9004D2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2221-BABF-451D-A6B7-7BC722D5AFCB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99B84F97-AAEF-45E0-47F4-C1B713A4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8932869F-154F-6BF1-B2D0-C41E1195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20E46-2CD7-4809-8F7E-F1E8506E8C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3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79067BF-BA37-DB7B-82CB-53EB5D12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0AEBF-9297-49C9-9F3A-7B9F34990A31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47619821-4DC2-3BC1-5CB1-1BFFCE7C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081DF96B-ADBF-67E7-7278-39538DFC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9E577-5652-49D7-908D-490421DE58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3521BD57-FBED-C029-E39E-548E5A6E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5606-D5E5-44E2-BDE5-E9E93D7091D9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3A006B86-8758-D9FB-4933-08CB6BC7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43FC4720-159E-5390-4AC4-B5C19F2F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8038E-3439-4CEC-9FAB-E258567CFB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275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5FDE90CB-1026-8A48-939F-D8BBEB5E06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9926579D-3CCE-E30C-721F-08A70EC1B6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3BC444-E2A9-2D3B-4F73-265E52D73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BCFA38-7BB1-4E55-84D0-1FC0491A2BB0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708755-F1B9-A5DB-B088-7E63CD4E8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3D0E4D-E0E7-9F17-9974-8BA1F024E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309BCD2-7700-40C9-91C5-CE1CF94195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emf"/><Relationship Id="rId3" Type="http://schemas.openxmlformats.org/officeDocument/2006/relationships/slide" Target="slide3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1.png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2.wmf"/><Relationship Id="rId18" Type="http://schemas.openxmlformats.org/officeDocument/2006/relationships/image" Target="../media/image24.wmf"/><Relationship Id="rId3" Type="http://schemas.openxmlformats.org/officeDocument/2006/relationships/image" Target="../media/image1.png"/><Relationship Id="rId21" Type="http://schemas.openxmlformats.org/officeDocument/2006/relationships/slide" Target="slide3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9.png"/><Relationship Id="rId5" Type="http://schemas.openxmlformats.org/officeDocument/2006/relationships/image" Target="../media/image27.gif"/><Relationship Id="rId15" Type="http://schemas.openxmlformats.org/officeDocument/2006/relationships/image" Target="../media/image23.wmf"/><Relationship Id="rId10" Type="http://schemas.openxmlformats.org/officeDocument/2006/relationships/image" Target="../media/image28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6.png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9" Type="http://schemas.openxmlformats.org/officeDocument/2006/relationships/slide" Target="slide3.xml"/><Relationship Id="rId3" Type="http://schemas.openxmlformats.org/officeDocument/2006/relationships/image" Target="../media/image1.png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25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5.wmf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38" Type="http://schemas.openxmlformats.org/officeDocument/2006/relationships/image" Target="../media/image45.jpe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3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4.bin"/><Relationship Id="rId37" Type="http://schemas.openxmlformats.org/officeDocument/2006/relationships/image" Target="../media/image44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28" Type="http://schemas.openxmlformats.org/officeDocument/2006/relationships/oleObject" Target="../embeddings/oleObject22.bin"/><Relationship Id="rId36" Type="http://schemas.openxmlformats.org/officeDocument/2006/relationships/image" Target="../media/image42.wmf"/><Relationship Id="rId10" Type="http://schemas.openxmlformats.org/officeDocument/2006/relationships/image" Target="../media/image31.wmf"/><Relationship Id="rId19" Type="http://schemas.openxmlformats.org/officeDocument/2006/relationships/image" Target="../media/image34.wmf"/><Relationship Id="rId31" Type="http://schemas.openxmlformats.org/officeDocument/2006/relationships/image" Target="../media/image40.wmf"/><Relationship Id="rId4" Type="http://schemas.openxmlformats.org/officeDocument/2006/relationships/image" Target="../media/image43.png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23.bin"/><Relationship Id="rId35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1.png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slide" Target="slide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53.e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51.wmf"/><Relationship Id="rId4" Type="http://schemas.openxmlformats.org/officeDocument/2006/relationships/image" Target="../media/image52.wmf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gif"/><Relationship Id="rId13" Type="http://schemas.openxmlformats.org/officeDocument/2006/relationships/slide" Target="slide3.xml"/><Relationship Id="rId3" Type="http://schemas.openxmlformats.org/officeDocument/2006/relationships/image" Target="../media/image54.png"/><Relationship Id="rId7" Type="http://schemas.openxmlformats.org/officeDocument/2006/relationships/image" Target="../media/image58.gif"/><Relationship Id="rId12" Type="http://schemas.openxmlformats.org/officeDocument/2006/relationships/image" Target="../media/image6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gif"/><Relationship Id="rId11" Type="http://schemas.openxmlformats.org/officeDocument/2006/relationships/image" Target="../media/image62.gif"/><Relationship Id="rId5" Type="http://schemas.openxmlformats.org/officeDocument/2006/relationships/image" Target="../media/image56.gif"/><Relationship Id="rId10" Type="http://schemas.openxmlformats.org/officeDocument/2006/relationships/image" Target="../media/image61.gif"/><Relationship Id="rId4" Type="http://schemas.openxmlformats.org/officeDocument/2006/relationships/image" Target="../media/image55.gif"/><Relationship Id="rId9" Type="http://schemas.openxmlformats.org/officeDocument/2006/relationships/image" Target="../media/image6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Рисунок1.png">
            <a:extLst>
              <a:ext uri="{FF2B5EF4-FFF2-40B4-BE49-F238E27FC236}">
                <a16:creationId xmlns:a16="http://schemas.microsoft.com/office/drawing/2014/main" xmlns="" id="{05317632-A331-CE48-B8B2-3A1C2300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-11113"/>
            <a:ext cx="918527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FF6DD84-2380-4DD9-F66C-A10A1124363C}"/>
              </a:ext>
            </a:extLst>
          </p:cNvPr>
          <p:cNvSpPr/>
          <p:nvPr/>
        </p:nvSpPr>
        <p:spPr>
          <a:xfrm>
            <a:off x="1547664" y="1484784"/>
            <a:ext cx="6318448" cy="2862322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Правильные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63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неправильные дроби</a:t>
            </a:r>
          </a:p>
        </p:txBody>
      </p:sp>
      <p:pic>
        <p:nvPicPr>
          <p:cNvPr id="2052" name="Picture 12" descr="5">
            <a:extLst>
              <a:ext uri="{FF2B5EF4-FFF2-40B4-BE49-F238E27FC236}">
                <a16:creationId xmlns:a16="http://schemas.microsoft.com/office/drawing/2014/main" xmlns="" id="{8B021D74-EF4B-5D7A-750C-C9DED9D5EC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776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28">
            <a:extLst>
              <a:ext uri="{FF2B5EF4-FFF2-40B4-BE49-F238E27FC236}">
                <a16:creationId xmlns:a16="http://schemas.microsoft.com/office/drawing/2014/main" xmlns="" id="{F2CB8C89-1483-B088-0C39-AA8B7B39D9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333375" y="2549526"/>
            <a:ext cx="223202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solidFill>
                  <a:srgbClr val="FF0000"/>
                </a:soli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 panose="020B0604020202020204" pitchFamily="34" charset="0"/>
              </a:rPr>
              <a:t>класс</a:t>
            </a:r>
          </a:p>
        </p:txBody>
      </p:sp>
      <p:pic>
        <p:nvPicPr>
          <p:cNvPr id="2054" name="Picture 39" descr="22">
            <a:extLst>
              <a:ext uri="{FF2B5EF4-FFF2-40B4-BE49-F238E27FC236}">
                <a16:creationId xmlns:a16="http://schemas.microsoft.com/office/drawing/2014/main" xmlns="" id="{08222F8B-6906-49B6-9B22-BA6AC222B2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319088"/>
            <a:ext cx="6207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41">
            <a:extLst>
              <a:ext uri="{FF2B5EF4-FFF2-40B4-BE49-F238E27FC236}">
                <a16:creationId xmlns:a16="http://schemas.microsoft.com/office/drawing/2014/main" xmlns="" id="{3231490D-B712-0273-D50E-F91A747716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14972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3" descr="6">
            <a:extLst>
              <a:ext uri="{FF2B5EF4-FFF2-40B4-BE49-F238E27FC236}">
                <a16:creationId xmlns:a16="http://schemas.microsoft.com/office/drawing/2014/main" xmlns="" id="{54A74B09-73EF-35D7-4E5F-997CE6AD4F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013325"/>
            <a:ext cx="78898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2" descr="34">
            <a:extLst>
              <a:ext uri="{FF2B5EF4-FFF2-40B4-BE49-F238E27FC236}">
                <a16:creationId xmlns:a16="http://schemas.microsoft.com/office/drawing/2014/main" xmlns="" id="{F2786BC2-84A8-BC03-67DC-2F12DDD0D6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9715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7">
            <a:extLst>
              <a:ext uri="{FF2B5EF4-FFF2-40B4-BE49-F238E27FC236}">
                <a16:creationId xmlns:a16="http://schemas.microsoft.com/office/drawing/2014/main" xmlns="" id="{98CAB6F9-15BB-7076-FC46-F67FBC06A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5650" y="928688"/>
            <a:ext cx="501650" cy="0"/>
          </a:xfrm>
          <a:prstGeom prst="line">
            <a:avLst/>
          </a:prstGeom>
          <a:noFill/>
          <a:ln w="5715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9" name="Picture 43" descr="34">
            <a:extLst>
              <a:ext uri="{FF2B5EF4-FFF2-40B4-BE49-F238E27FC236}">
                <a16:creationId xmlns:a16="http://schemas.microsoft.com/office/drawing/2014/main" xmlns="" id="{AF71882D-86BA-DAAE-67CF-DDB01CCF80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742950"/>
            <a:ext cx="47625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Line 21">
            <a:extLst>
              <a:ext uri="{FF2B5EF4-FFF2-40B4-BE49-F238E27FC236}">
                <a16:creationId xmlns:a16="http://schemas.microsoft.com/office/drawing/2014/main" xmlns="" id="{48D4C666-BD03-44C3-C869-9B5A51F01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3100" y="5013325"/>
            <a:ext cx="504825" cy="0"/>
          </a:xfrm>
          <a:prstGeom prst="line">
            <a:avLst/>
          </a:prstGeom>
          <a:noFill/>
          <a:ln w="5715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62" name="Picture 15" descr="21">
            <a:extLst>
              <a:ext uri="{FF2B5EF4-FFF2-40B4-BE49-F238E27FC236}">
                <a16:creationId xmlns:a16="http://schemas.microsoft.com/office/drawing/2014/main" xmlns="" id="{877357E9-6CD0-EF91-7E66-D18ABD6437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673350"/>
            <a:ext cx="6254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6" descr="4">
            <a:extLst>
              <a:ext uri="{FF2B5EF4-FFF2-40B4-BE49-F238E27FC236}">
                <a16:creationId xmlns:a16="http://schemas.microsoft.com/office/drawing/2014/main" xmlns="" id="{A317A46A-9D97-3E2C-E614-6A0AA21EA4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3536950"/>
            <a:ext cx="508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Line 18">
            <a:extLst>
              <a:ext uri="{FF2B5EF4-FFF2-40B4-BE49-F238E27FC236}">
                <a16:creationId xmlns:a16="http://schemas.microsoft.com/office/drawing/2014/main" xmlns="" id="{385A9B3F-B2C4-AB60-1965-BEFCAC659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0963" y="3463925"/>
            <a:ext cx="719137" cy="0"/>
          </a:xfrm>
          <a:prstGeom prst="line">
            <a:avLst/>
          </a:prstGeom>
          <a:noFill/>
          <a:ln w="38100">
            <a:solidFill>
              <a:srgbClr val="9B86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Pictures\Рисунок1.png">
            <a:extLst>
              <a:ext uri="{FF2B5EF4-FFF2-40B4-BE49-F238E27FC236}">
                <a16:creationId xmlns:a16="http://schemas.microsoft.com/office/drawing/2014/main" xmlns="" id="{7FD9C517-BB6C-08EF-1243-08E3267AD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30163"/>
            <a:ext cx="9144000" cy="682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94D6B7B-0985-1B7B-EB9E-799248BB28C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417038">
            <a:off x="5277279" y="2976454"/>
            <a:ext cx="3364101" cy="2183840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F3B58E4A-E3B6-772F-B727-778A2CAE539C}"/>
              </a:ext>
            </a:extLst>
          </p:cNvPr>
          <p:cNvSpPr/>
          <p:nvPr/>
        </p:nvSpPr>
        <p:spPr>
          <a:xfrm>
            <a:off x="3924300" y="620713"/>
            <a:ext cx="4535488" cy="18716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Обыкновенной дробью</a:t>
            </a:r>
            <a:r>
              <a:rPr lang="ru-RU" alt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число вида     где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натуральные числа </a:t>
            </a:r>
          </a:p>
        </p:txBody>
      </p:sp>
      <p:graphicFrame>
        <p:nvGraphicFramePr>
          <p:cNvPr id="6149" name="Object 12">
            <a:extLst>
              <a:ext uri="{FF2B5EF4-FFF2-40B4-BE49-F238E27FC236}">
                <a16:creationId xmlns:a16="http://schemas.microsoft.com/office/drawing/2014/main" xmlns="" id="{5ED157E4-E547-E227-B56E-079BFA803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1052513"/>
          <a:ext cx="896937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6" imgW="190417" imgH="393529" progId="Equation.3">
                  <p:embed/>
                </p:oleObj>
              </mc:Choice>
              <mc:Fallback>
                <p:oleObj name="Формула" r:id="rId6" imgW="190417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052513"/>
                        <a:ext cx="896937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Line 13">
            <a:extLst>
              <a:ext uri="{FF2B5EF4-FFF2-40B4-BE49-F238E27FC236}">
                <a16:creationId xmlns:a16="http://schemas.microsoft.com/office/drawing/2014/main" xmlns="" id="{936BB9F7-2159-DF5B-35E1-21B08BB9C3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8888" y="1341438"/>
            <a:ext cx="57467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14">
            <a:extLst>
              <a:ext uri="{FF2B5EF4-FFF2-40B4-BE49-F238E27FC236}">
                <a16:creationId xmlns:a16="http://schemas.microsoft.com/office/drawing/2014/main" xmlns="" id="{86883C34-6A18-979D-120B-84B8279B8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2133600"/>
            <a:ext cx="5762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WordArt 15">
            <a:extLst>
              <a:ext uri="{FF2B5EF4-FFF2-40B4-BE49-F238E27FC236}">
                <a16:creationId xmlns:a16="http://schemas.microsoft.com/office/drawing/2014/main" xmlns="" id="{5E409B72-4048-9169-39C9-ECF4F15EDF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8175" y="1125538"/>
            <a:ext cx="1819275" cy="24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числитель</a:t>
            </a:r>
          </a:p>
        </p:txBody>
      </p:sp>
      <p:sp>
        <p:nvSpPr>
          <p:cNvPr id="6153" name="WordArt 16">
            <a:extLst>
              <a:ext uri="{FF2B5EF4-FFF2-40B4-BE49-F238E27FC236}">
                <a16:creationId xmlns:a16="http://schemas.microsoft.com/office/drawing/2014/main" xmlns="" id="{1C246067-4C46-327A-D573-E070EF3E4B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2349500"/>
            <a:ext cx="1819275" cy="24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знаменатель</a:t>
            </a:r>
          </a:p>
        </p:txBody>
      </p:sp>
      <p:sp>
        <p:nvSpPr>
          <p:cNvPr id="6157" name="TextBox 15">
            <a:extLst>
              <a:ext uri="{FF2B5EF4-FFF2-40B4-BE49-F238E27FC236}">
                <a16:creationId xmlns:a16="http://schemas.microsoft.com/office/drawing/2014/main" xmlns="" id="{2B95E305-631D-C934-8B60-5C9776FD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71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158" name="TextBox 1">
            <a:extLst>
              <a:ext uri="{FF2B5EF4-FFF2-40B4-BE49-F238E27FC236}">
                <a16:creationId xmlns:a16="http://schemas.microsoft.com/office/drawing/2014/main" xmlns="" id="{97F5B9D3-6C79-0832-DB0C-C72A8A21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38" y="3267075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/>
              <a:t>1</a:t>
            </a:r>
          </a:p>
        </p:txBody>
      </p:sp>
      <p:sp>
        <p:nvSpPr>
          <p:cNvPr id="3" name="Минус 2">
            <a:extLst>
              <a:ext uri="{FF2B5EF4-FFF2-40B4-BE49-F238E27FC236}">
                <a16:creationId xmlns:a16="http://schemas.microsoft.com/office/drawing/2014/main" xmlns="" id="{FF5534EA-CF52-FD10-2938-E1426C2C9942}"/>
              </a:ext>
            </a:extLst>
          </p:cNvPr>
          <p:cNvSpPr/>
          <p:nvPr/>
        </p:nvSpPr>
        <p:spPr>
          <a:xfrm>
            <a:off x="6056313" y="3643313"/>
            <a:ext cx="573087" cy="6985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8" name="Минус 17">
            <a:extLst>
              <a:ext uri="{FF2B5EF4-FFF2-40B4-BE49-F238E27FC236}">
                <a16:creationId xmlns:a16="http://schemas.microsoft.com/office/drawing/2014/main" xmlns="" id="{C54625E9-77C6-D973-1BA0-802DDBCA0B9A}"/>
              </a:ext>
            </a:extLst>
          </p:cNvPr>
          <p:cNvSpPr/>
          <p:nvPr/>
        </p:nvSpPr>
        <p:spPr>
          <a:xfrm>
            <a:off x="3879850" y="4152900"/>
            <a:ext cx="571500" cy="6985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9" name="Минус 18">
            <a:extLst>
              <a:ext uri="{FF2B5EF4-FFF2-40B4-BE49-F238E27FC236}">
                <a16:creationId xmlns:a16="http://schemas.microsoft.com/office/drawing/2014/main" xmlns="" id="{5D93892A-964C-6FE5-8D3D-2CFD2A350554}"/>
              </a:ext>
            </a:extLst>
          </p:cNvPr>
          <p:cNvSpPr/>
          <p:nvPr/>
        </p:nvSpPr>
        <p:spPr>
          <a:xfrm>
            <a:off x="4032250" y="4305300"/>
            <a:ext cx="571500" cy="6985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2" name="Минус 21">
            <a:extLst>
              <a:ext uri="{FF2B5EF4-FFF2-40B4-BE49-F238E27FC236}">
                <a16:creationId xmlns:a16="http://schemas.microsoft.com/office/drawing/2014/main" xmlns="" id="{84B78098-8785-7A19-6EC4-8E2DE5437043}"/>
              </a:ext>
            </a:extLst>
          </p:cNvPr>
          <p:cNvSpPr/>
          <p:nvPr/>
        </p:nvSpPr>
        <p:spPr>
          <a:xfrm>
            <a:off x="7018338" y="3708400"/>
            <a:ext cx="573087" cy="6985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6163" name="TextBox 22">
            <a:extLst>
              <a:ext uri="{FF2B5EF4-FFF2-40B4-BE49-F238E27FC236}">
                <a16:creationId xmlns:a16="http://schemas.microsoft.com/office/drawing/2014/main" xmlns="" id="{9642D822-1CC8-6BDE-0A3C-C50DF92B7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33083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/>
              <a:t>1</a:t>
            </a:r>
          </a:p>
        </p:txBody>
      </p:sp>
      <p:sp>
        <p:nvSpPr>
          <p:cNvPr id="6164" name="TextBox 4">
            <a:extLst>
              <a:ext uri="{FF2B5EF4-FFF2-40B4-BE49-F238E27FC236}">
                <a16:creationId xmlns:a16="http://schemas.microsoft.com/office/drawing/2014/main" xmlns="" id="{5B69CEB8-25CB-D6DF-0D74-D36C6611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36975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/>
              <a:t>2</a:t>
            </a:r>
          </a:p>
        </p:txBody>
      </p:sp>
      <p:sp>
        <p:nvSpPr>
          <p:cNvPr id="6165" name="TextBox 7">
            <a:extLst>
              <a:ext uri="{FF2B5EF4-FFF2-40B4-BE49-F238E27FC236}">
                <a16:creationId xmlns:a16="http://schemas.microsoft.com/office/drawing/2014/main" xmlns="" id="{41D81FA5-CC5F-504D-DD7B-CC2ABA5ED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436938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200" b="1"/>
              <a:t>=</a:t>
            </a:r>
          </a:p>
        </p:txBody>
      </p:sp>
      <p:sp>
        <p:nvSpPr>
          <p:cNvPr id="6166" name="TextBox 16">
            <a:extLst>
              <a:ext uri="{FF2B5EF4-FFF2-40B4-BE49-F238E27FC236}">
                <a16:creationId xmlns:a16="http://schemas.microsoft.com/office/drawing/2014/main" xmlns="" id="{5574D704-B01E-73EA-30FF-0F927853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330835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/>
              <a:t>2</a:t>
            </a:r>
          </a:p>
        </p:txBody>
      </p:sp>
      <p:sp>
        <p:nvSpPr>
          <p:cNvPr id="6167" name="TextBox 23">
            <a:extLst>
              <a:ext uri="{FF2B5EF4-FFF2-40B4-BE49-F238E27FC236}">
                <a16:creationId xmlns:a16="http://schemas.microsoft.com/office/drawing/2014/main" xmlns="" id="{3B51F823-7114-A3BD-B5D2-D8DCDED3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3767138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/>
              <a:t>4</a:t>
            </a:r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54C10953-38F6-647A-C699-18E96B05776C}"/>
              </a:ext>
            </a:extLst>
          </p:cNvPr>
          <p:cNvSpPr/>
          <p:nvPr/>
        </p:nvSpPr>
        <p:spPr>
          <a:xfrm>
            <a:off x="7893050" y="6015038"/>
            <a:ext cx="396875" cy="287337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Управляющая кнопка: домой 2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6812E4E4-DA29-5EF9-8DDC-EEDEF77D6BEF}"/>
              </a:ext>
            </a:extLst>
          </p:cNvPr>
          <p:cNvSpPr/>
          <p:nvPr/>
        </p:nvSpPr>
        <p:spPr>
          <a:xfrm>
            <a:off x="8289925" y="6015038"/>
            <a:ext cx="395288" cy="287337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E203D84-1E25-F543-CF18-4A7FFCB88D3B}"/>
              </a:ext>
            </a:extLst>
          </p:cNvPr>
          <p:cNvSpPr/>
          <p:nvPr/>
        </p:nvSpPr>
        <p:spPr>
          <a:xfrm>
            <a:off x="8696325" y="6015038"/>
            <a:ext cx="396875" cy="287337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Pictures\Рисунок1.png">
            <a:hlinkClick r:id="rId3" action="ppaction://hlinksldjump"/>
            <a:extLst>
              <a:ext uri="{FF2B5EF4-FFF2-40B4-BE49-F238E27FC236}">
                <a16:creationId xmlns:a16="http://schemas.microsoft.com/office/drawing/2014/main" xmlns="" id="{7ABBC2A0-CD45-79CF-8197-15B4EF314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xmlns="" id="{0AB8ED41-9FA4-A261-4CBF-A93258AB92B1}"/>
              </a:ext>
            </a:extLst>
          </p:cNvPr>
          <p:cNvSpPr/>
          <p:nvPr/>
        </p:nvSpPr>
        <p:spPr>
          <a:xfrm>
            <a:off x="214313" y="2852738"/>
            <a:ext cx="4356100" cy="1800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 дроби показывает, на сколько равных долей делят, а числитель показывает, сколько таких долей взято.</a:t>
            </a:r>
          </a:p>
        </p:txBody>
      </p:sp>
      <p:sp>
        <p:nvSpPr>
          <p:cNvPr id="3" name="Овальная выноска 2">
            <a:extLst>
              <a:ext uri="{FF2B5EF4-FFF2-40B4-BE49-F238E27FC236}">
                <a16:creationId xmlns:a16="http://schemas.microsoft.com/office/drawing/2014/main" xmlns="" id="{24A2CE9D-29BD-E060-EF96-AC87D761DD0A}"/>
              </a:ext>
            </a:extLst>
          </p:cNvPr>
          <p:cNvSpPr/>
          <p:nvPr/>
        </p:nvSpPr>
        <p:spPr>
          <a:xfrm>
            <a:off x="4070350" y="-242888"/>
            <a:ext cx="5040313" cy="3995738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чтении дробей надо помнить: числитель дроби - количественное числительное женского рода (одна, две), а знаменатель - порядковое числительное (седьмая, сотая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54BD1E9-3F29-FF75-A4A3-26A7A0523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503237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F3AE504-6EFA-51F7-46F2-BEBA1FA32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33375"/>
            <a:ext cx="503238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7175" name="Rectangle 10">
            <a:extLst>
              <a:ext uri="{FF2B5EF4-FFF2-40B4-BE49-F238E27FC236}">
                <a16:creationId xmlns:a16="http://schemas.microsoft.com/office/drawing/2014/main" xmlns="" id="{69815B77-7897-F399-5987-3A4CB8F6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33375"/>
            <a:ext cx="503237" cy="10795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7176" name="Object 14">
            <a:extLst>
              <a:ext uri="{FF2B5EF4-FFF2-40B4-BE49-F238E27FC236}">
                <a16:creationId xmlns:a16="http://schemas.microsoft.com/office/drawing/2014/main" xmlns="" id="{ADE0B454-B934-2BD5-A178-11AF6F8F43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1628775"/>
          <a:ext cx="3063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28775"/>
                        <a:ext cx="3063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16">
            <a:extLst>
              <a:ext uri="{FF2B5EF4-FFF2-40B4-BE49-F238E27FC236}">
                <a16:creationId xmlns:a16="http://schemas.microsoft.com/office/drawing/2014/main" xmlns="" id="{5F3A6DAD-2028-879C-3549-B6C1B7D7D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33375"/>
            <a:ext cx="503238" cy="10795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8" name="Rectangle 17">
            <a:extLst>
              <a:ext uri="{FF2B5EF4-FFF2-40B4-BE49-F238E27FC236}">
                <a16:creationId xmlns:a16="http://schemas.microsoft.com/office/drawing/2014/main" xmlns="" id="{C28885F4-F9C9-6F5D-FD26-AA6F2D1F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33375"/>
            <a:ext cx="503237" cy="10795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79" name="AutoShape 18">
            <a:extLst>
              <a:ext uri="{FF2B5EF4-FFF2-40B4-BE49-F238E27FC236}">
                <a16:creationId xmlns:a16="http://schemas.microsoft.com/office/drawing/2014/main" xmlns="" id="{EB1AF8D8-1B14-43A8-C262-4B0E0E4112FB}"/>
              </a:ext>
            </a:extLst>
          </p:cNvPr>
          <p:cNvSpPr>
            <a:spLocks/>
          </p:cNvSpPr>
          <p:nvPr/>
        </p:nvSpPr>
        <p:spPr bwMode="auto">
          <a:xfrm rot="-5400000">
            <a:off x="828675" y="1052513"/>
            <a:ext cx="287338" cy="1008062"/>
          </a:xfrm>
          <a:prstGeom prst="leftBrace">
            <a:avLst>
              <a:gd name="adj1" fmla="val 292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80" name="AutoShape 19">
            <a:extLst>
              <a:ext uri="{FF2B5EF4-FFF2-40B4-BE49-F238E27FC236}">
                <a16:creationId xmlns:a16="http://schemas.microsoft.com/office/drawing/2014/main" xmlns="" id="{51FE6F15-82FE-AD98-F9E5-DA53A361C138}"/>
              </a:ext>
            </a:extLst>
          </p:cNvPr>
          <p:cNvSpPr>
            <a:spLocks/>
          </p:cNvSpPr>
          <p:nvPr/>
        </p:nvSpPr>
        <p:spPr bwMode="auto">
          <a:xfrm rot="-5400000">
            <a:off x="2124075" y="836613"/>
            <a:ext cx="287338" cy="1439862"/>
          </a:xfrm>
          <a:prstGeom prst="leftBrace">
            <a:avLst>
              <a:gd name="adj1" fmla="val 417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7181" name="Object 21">
            <a:extLst>
              <a:ext uri="{FF2B5EF4-FFF2-40B4-BE49-F238E27FC236}">
                <a16:creationId xmlns:a16="http://schemas.microsoft.com/office/drawing/2014/main" xmlns="" id="{693A2CB9-DEFE-D7F3-BCFE-2FC890379A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1628775"/>
          <a:ext cx="280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7" imgW="139639" imgH="393529" progId="Equation.3">
                  <p:embed/>
                </p:oleObj>
              </mc:Choice>
              <mc:Fallback>
                <p:oleObj name="Формула" r:id="rId7" imgW="139639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628775"/>
                        <a:ext cx="280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WordArt 22">
            <a:extLst>
              <a:ext uri="{FF2B5EF4-FFF2-40B4-BE49-F238E27FC236}">
                <a16:creationId xmlns:a16="http://schemas.microsoft.com/office/drawing/2014/main" xmlns="" id="{26DD5EF0-4754-7BD6-2CCD-E8A9F51713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2349500"/>
            <a:ext cx="936625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atin typeface="Comic Sans MS" panose="030F0702030302020204" pitchFamily="66" charset="0"/>
              </a:rPr>
              <a:t>две пятых</a:t>
            </a:r>
          </a:p>
        </p:txBody>
      </p:sp>
      <p:sp>
        <p:nvSpPr>
          <p:cNvPr id="7183" name="WordArt 23">
            <a:extLst>
              <a:ext uri="{FF2B5EF4-FFF2-40B4-BE49-F238E27FC236}">
                <a16:creationId xmlns:a16="http://schemas.microsoft.com/office/drawing/2014/main" xmlns="" id="{22CFEBD6-189C-AA12-0CC3-8847FA3DEE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63713" y="2349500"/>
            <a:ext cx="107950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atin typeface="Comic Sans MS" panose="030F0702030302020204" pitchFamily="66" charset="0"/>
              </a:rPr>
              <a:t>три пятых</a:t>
            </a:r>
          </a:p>
        </p:txBody>
      </p:sp>
      <p:sp>
        <p:nvSpPr>
          <p:cNvPr id="7184" name="Text Box 5">
            <a:extLst>
              <a:ext uri="{FF2B5EF4-FFF2-40B4-BE49-F238E27FC236}">
                <a16:creationId xmlns:a16="http://schemas.microsoft.com/office/drawing/2014/main" xmlns="" id="{C56FD3BE-CD3D-DFBA-1F30-81ED20C85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242888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</p:txBody>
      </p:sp>
      <p:pic>
        <p:nvPicPr>
          <p:cNvPr id="7185" name="Picture 32">
            <a:extLst>
              <a:ext uri="{FF2B5EF4-FFF2-40B4-BE49-F238E27FC236}">
                <a16:creationId xmlns:a16="http://schemas.microsoft.com/office/drawing/2014/main" xmlns="" id="{88538F14-D5D4-544A-3836-92619F9D7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4203700"/>
            <a:ext cx="969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38">
            <a:extLst>
              <a:ext uri="{FF2B5EF4-FFF2-40B4-BE49-F238E27FC236}">
                <a16:creationId xmlns:a16="http://schemas.microsoft.com/office/drawing/2014/main" xmlns="" id="{94AB1034-DDDD-8AD8-E73F-D5A1E1491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5070">
            <a:off x="5634037" y="4724401"/>
            <a:ext cx="969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39">
            <a:extLst>
              <a:ext uri="{FF2B5EF4-FFF2-40B4-BE49-F238E27FC236}">
                <a16:creationId xmlns:a16="http://schemas.microsoft.com/office/drawing/2014/main" xmlns="" id="{E3965840-66D2-3618-0BFF-D6431B5D0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94278">
            <a:off x="5489576" y="5227637"/>
            <a:ext cx="969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41">
            <a:extLst>
              <a:ext uri="{FF2B5EF4-FFF2-40B4-BE49-F238E27FC236}">
                <a16:creationId xmlns:a16="http://schemas.microsoft.com/office/drawing/2014/main" xmlns="" id="{2192F123-4004-139E-8287-2EEA9F027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52236">
            <a:off x="4770437" y="4076701"/>
            <a:ext cx="969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42">
            <a:extLst>
              <a:ext uri="{FF2B5EF4-FFF2-40B4-BE49-F238E27FC236}">
                <a16:creationId xmlns:a16="http://schemas.microsoft.com/office/drawing/2014/main" xmlns="" id="{E5F99B9B-E52B-7847-7AE4-B85FDBF2B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79728">
            <a:off x="4337050" y="4435475"/>
            <a:ext cx="969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43">
            <a:extLst>
              <a:ext uri="{FF2B5EF4-FFF2-40B4-BE49-F238E27FC236}">
                <a16:creationId xmlns:a16="http://schemas.microsoft.com/office/drawing/2014/main" xmlns="" id="{DE7FE62A-1CE6-A6E0-BFF5-CF4CF67BB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68125">
            <a:off x="4354513" y="4995863"/>
            <a:ext cx="9699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44">
            <a:extLst>
              <a:ext uri="{FF2B5EF4-FFF2-40B4-BE49-F238E27FC236}">
                <a16:creationId xmlns:a16="http://schemas.microsoft.com/office/drawing/2014/main" xmlns="" id="{56017468-FC42-A67F-E740-FB0C63EC8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01237">
            <a:off x="4872038" y="5335588"/>
            <a:ext cx="9699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45">
            <a:extLst>
              <a:ext uri="{FF2B5EF4-FFF2-40B4-BE49-F238E27FC236}">
                <a16:creationId xmlns:a16="http://schemas.microsoft.com/office/drawing/2014/main" xmlns="" id="{E1532829-16FB-0FF9-60DB-49CDF0C6D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4400550"/>
            <a:ext cx="576262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7" name="Rectangle 46">
            <a:extLst>
              <a:ext uri="{FF2B5EF4-FFF2-40B4-BE49-F238E27FC236}">
                <a16:creationId xmlns:a16="http://schemas.microsoft.com/office/drawing/2014/main" xmlns="" id="{9E2DAA25-AC25-4979-C6EC-46C346B46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4400550"/>
            <a:ext cx="576262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28" name="Rectangle 47">
            <a:extLst>
              <a:ext uri="{FF2B5EF4-FFF2-40B4-BE49-F238E27FC236}">
                <a16:creationId xmlns:a16="http://schemas.microsoft.com/office/drawing/2014/main" xmlns="" id="{EEB15A81-620E-36F1-DAD1-AD2668B58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4400550"/>
            <a:ext cx="576263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7195" name="Rectangle 48">
            <a:extLst>
              <a:ext uri="{FF2B5EF4-FFF2-40B4-BE49-F238E27FC236}">
                <a16:creationId xmlns:a16="http://schemas.microsoft.com/office/drawing/2014/main" xmlns="" id="{435DB40A-0E89-657A-A7B7-01BEF3195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5553075"/>
            <a:ext cx="576262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96" name="Rectangle 49">
            <a:extLst>
              <a:ext uri="{FF2B5EF4-FFF2-40B4-BE49-F238E27FC236}">
                <a16:creationId xmlns:a16="http://schemas.microsoft.com/office/drawing/2014/main" xmlns="" id="{B44F3384-CABE-FF20-63DC-0D293AF89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4976813"/>
            <a:ext cx="576262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1" name="Rectangle 50">
            <a:extLst>
              <a:ext uri="{FF2B5EF4-FFF2-40B4-BE49-F238E27FC236}">
                <a16:creationId xmlns:a16="http://schemas.microsoft.com/office/drawing/2014/main" xmlns="" id="{7BA43D76-0DE7-6525-2D31-8E3F0B94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4976813"/>
            <a:ext cx="576263" cy="576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7198" name="Rectangle 51">
            <a:extLst>
              <a:ext uri="{FF2B5EF4-FFF2-40B4-BE49-F238E27FC236}">
                <a16:creationId xmlns:a16="http://schemas.microsoft.com/office/drawing/2014/main" xmlns="" id="{C75F7FCB-AE21-9BB1-A90D-1A738659E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5553075"/>
            <a:ext cx="576262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199" name="Rectangle 52">
            <a:extLst>
              <a:ext uri="{FF2B5EF4-FFF2-40B4-BE49-F238E27FC236}">
                <a16:creationId xmlns:a16="http://schemas.microsoft.com/office/drawing/2014/main" xmlns="" id="{D41269A3-F806-086B-1491-67111D91E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4976813"/>
            <a:ext cx="576262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4" name="Rectangle 53">
            <a:extLst>
              <a:ext uri="{FF2B5EF4-FFF2-40B4-BE49-F238E27FC236}">
                <a16:creationId xmlns:a16="http://schemas.microsoft.com/office/drawing/2014/main" xmlns="" id="{9A863242-D56B-21D5-F29E-040AB2C8F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5553075"/>
            <a:ext cx="576263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CE7A70B-7335-D0C4-D8DB-EC163A118B31}"/>
              </a:ext>
            </a:extLst>
          </p:cNvPr>
          <p:cNvSpPr/>
          <p:nvPr/>
        </p:nvSpPr>
        <p:spPr>
          <a:xfrm>
            <a:off x="891202" y="5116505"/>
            <a:ext cx="32095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cs typeface="+mn-cs"/>
              </a:rPr>
              <a:t>Какая часть фигуры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  <a:cs typeface="+mn-cs"/>
              </a:rPr>
              <a:t>закрашена?</a:t>
            </a: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7EB280F4-CCAE-3DBB-942D-63934932079C}"/>
              </a:ext>
            </a:extLst>
          </p:cNvPr>
          <p:cNvSpPr/>
          <p:nvPr/>
        </p:nvSpPr>
        <p:spPr>
          <a:xfrm>
            <a:off x="7299325" y="6246813"/>
            <a:ext cx="396875" cy="288925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Управляющая кнопка: домой 3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682463FB-E94E-CAB1-F519-522692FA16E1}"/>
              </a:ext>
            </a:extLst>
          </p:cNvPr>
          <p:cNvSpPr/>
          <p:nvPr/>
        </p:nvSpPr>
        <p:spPr>
          <a:xfrm>
            <a:off x="7696200" y="6246813"/>
            <a:ext cx="395288" cy="288925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9F4E2AA-30A0-C3BF-D543-B4CBA26496AA}"/>
              </a:ext>
            </a:extLst>
          </p:cNvPr>
          <p:cNvSpPr/>
          <p:nvPr/>
        </p:nvSpPr>
        <p:spPr>
          <a:xfrm>
            <a:off x="8102600" y="6246813"/>
            <a:ext cx="396875" cy="288925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Pictures\Рисунок1.png">
            <a:extLst>
              <a:ext uri="{FF2B5EF4-FFF2-40B4-BE49-F238E27FC236}">
                <a16:creationId xmlns:a16="http://schemas.microsoft.com/office/drawing/2014/main" xmlns="" id="{D3397838-CB21-3DF4-9839-4883CD554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6" descr="0026">
            <a:extLst>
              <a:ext uri="{FF2B5EF4-FFF2-40B4-BE49-F238E27FC236}">
                <a16:creationId xmlns:a16="http://schemas.microsoft.com/office/drawing/2014/main" xmlns="" id="{221419E5-7CB0-95C3-E426-9B281FF6D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18081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1" descr="eda2">
            <a:extLst>
              <a:ext uri="{FF2B5EF4-FFF2-40B4-BE49-F238E27FC236}">
                <a16:creationId xmlns:a16="http://schemas.microsoft.com/office/drawing/2014/main" xmlns="" id="{FD34C351-6EB7-D361-97DD-DE4FFDC2C2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5843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42">
            <a:extLst>
              <a:ext uri="{FF2B5EF4-FFF2-40B4-BE49-F238E27FC236}">
                <a16:creationId xmlns:a16="http://schemas.microsoft.com/office/drawing/2014/main" xmlns="" id="{CF4D3EB4-B600-82AA-509A-B9054AAA8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1125538"/>
          <a:ext cx="3571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6" imgW="139639" imgH="393529" progId="Equation.3">
                  <p:embed/>
                </p:oleObj>
              </mc:Choice>
              <mc:Fallback>
                <p:oleObj name="Формула" r:id="rId6" imgW="139639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125538"/>
                        <a:ext cx="35718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Line 43">
            <a:extLst>
              <a:ext uri="{FF2B5EF4-FFF2-40B4-BE49-F238E27FC236}">
                <a16:creationId xmlns:a16="http://schemas.microsoft.com/office/drawing/2014/main" xmlns="" id="{9C7B2B98-03AD-AA84-5360-4919C56B1C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03350" y="692150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8199" name="Object 44">
            <a:extLst>
              <a:ext uri="{FF2B5EF4-FFF2-40B4-BE49-F238E27FC236}">
                <a16:creationId xmlns:a16="http://schemas.microsoft.com/office/drawing/2014/main" xmlns="" id="{E868BAD6-8A58-E0B7-1A82-FF39511FFC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1268413"/>
          <a:ext cx="3905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3905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с двумя скругленными противолежащими углами 7">
            <a:extLst>
              <a:ext uri="{FF2B5EF4-FFF2-40B4-BE49-F238E27FC236}">
                <a16:creationId xmlns:a16="http://schemas.microsoft.com/office/drawing/2014/main" xmlns="" id="{F65C3CF1-672D-0915-4738-78E3B14A748E}"/>
              </a:ext>
            </a:extLst>
          </p:cNvPr>
          <p:cNvSpPr/>
          <p:nvPr/>
        </p:nvSpPr>
        <p:spPr>
          <a:xfrm>
            <a:off x="4144963" y="381000"/>
            <a:ext cx="4743450" cy="28321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Обыкновенная дробь  называется 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её числитель меньше её знаменателя. Обыкновенная дробь называется </a:t>
            </a:r>
            <a:r>
              <a:rPr lang="ru-RU" altLang="ru-RU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неправильной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её числитель больше ее знаменателя.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xmlns="" id="{B5157C4E-3C03-E08B-689F-1241C02C34E4}"/>
              </a:ext>
            </a:extLst>
          </p:cNvPr>
          <p:cNvSpPr/>
          <p:nvPr/>
        </p:nvSpPr>
        <p:spPr>
          <a:xfrm>
            <a:off x="157163" y="2486025"/>
            <a:ext cx="3551237" cy="18716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дробь меньше единицы, а неправильная дробь больше или равна единице.</a:t>
            </a:r>
          </a:p>
        </p:txBody>
      </p:sp>
      <p:pic>
        <p:nvPicPr>
          <p:cNvPr id="8202" name="Picture 35" descr="0021">
            <a:extLst>
              <a:ext uri="{FF2B5EF4-FFF2-40B4-BE49-F238E27FC236}">
                <a16:creationId xmlns:a16="http://schemas.microsoft.com/office/drawing/2014/main" xmlns="" id="{F60B881C-8FAF-FA54-CFB4-7CA070939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4387850"/>
            <a:ext cx="17287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37" descr="0023">
            <a:extLst>
              <a:ext uri="{FF2B5EF4-FFF2-40B4-BE49-F238E27FC236}">
                <a16:creationId xmlns:a16="http://schemas.microsoft.com/office/drawing/2014/main" xmlns="" id="{73EB1435-F263-E411-8B2A-D5BD7827B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4357688"/>
            <a:ext cx="1447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04" name="Object 45">
            <a:extLst>
              <a:ext uri="{FF2B5EF4-FFF2-40B4-BE49-F238E27FC236}">
                <a16:creationId xmlns:a16="http://schemas.microsoft.com/office/drawing/2014/main" xmlns="" id="{7F001BB5-6480-0598-B52D-9DF522FB99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" y="5630863"/>
          <a:ext cx="4302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12" imgW="139639" imgH="393529" progId="Equation.3">
                  <p:embed/>
                </p:oleObj>
              </mc:Choice>
              <mc:Fallback>
                <p:oleObj name="Формула" r:id="rId12" imgW="139639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5630863"/>
                        <a:ext cx="43021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46">
            <a:extLst>
              <a:ext uri="{FF2B5EF4-FFF2-40B4-BE49-F238E27FC236}">
                <a16:creationId xmlns:a16="http://schemas.microsoft.com/office/drawing/2014/main" xmlns="" id="{DAA73E39-9682-2F76-53EB-3930A242C4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0838" y="5489575"/>
          <a:ext cx="5334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14" imgW="152334" imgH="393529" progId="Equation.3">
                  <p:embed/>
                </p:oleObj>
              </mc:Choice>
              <mc:Fallback>
                <p:oleObj name="Формула" r:id="rId14" imgW="152334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489575"/>
                        <a:ext cx="5334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47">
            <a:extLst>
              <a:ext uri="{FF2B5EF4-FFF2-40B4-BE49-F238E27FC236}">
                <a16:creationId xmlns:a16="http://schemas.microsoft.com/office/drawing/2014/main" xmlns="" id="{81218061-F7AD-5CCA-47F1-3647D8B5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5961063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2800" b="1">
                <a:latin typeface="Arial" panose="020B0604020202020204" pitchFamily="34" charset="0"/>
              </a:rPr>
              <a:t>&lt; 1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sp>
        <p:nvSpPr>
          <p:cNvPr id="8207" name="Text Box 48">
            <a:extLst>
              <a:ext uri="{FF2B5EF4-FFF2-40B4-BE49-F238E27FC236}">
                <a16:creationId xmlns:a16="http://schemas.microsoft.com/office/drawing/2014/main" xmlns="" id="{9DEF79F2-23DB-0911-897C-F2C240C96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688013"/>
            <a:ext cx="936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2800" b="1">
                <a:latin typeface="Arial" panose="020B0604020202020204" pitchFamily="34" charset="0"/>
              </a:rPr>
              <a:t>&gt; 1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BD4EB656-34E8-75CD-DD21-E66FFD7F0ECB}"/>
              </a:ext>
            </a:extLst>
          </p:cNvPr>
          <p:cNvPicPr/>
          <p:nvPr/>
        </p:nvPicPr>
        <p:blipFill>
          <a:blip r:embed="rId16"/>
          <a:stretch>
            <a:fillRect/>
          </a:stretch>
        </p:blipFill>
        <p:spPr>
          <a:xfrm rot="220154">
            <a:off x="4899471" y="3603713"/>
            <a:ext cx="3923723" cy="2183840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graphicFrame>
        <p:nvGraphicFramePr>
          <p:cNvPr id="8209" name="Объект 1">
            <a:extLst>
              <a:ext uri="{FF2B5EF4-FFF2-40B4-BE49-F238E27FC236}">
                <a16:creationId xmlns:a16="http://schemas.microsoft.com/office/drawing/2014/main" xmlns="" id="{A9F9D24E-7E38-5C44-395D-2B0E9B64BA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3602038"/>
          <a:ext cx="6286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17" imgW="139639" imgH="393529" progId="Equation.3">
                  <p:embed/>
                </p:oleObj>
              </mc:Choice>
              <mc:Fallback>
                <p:oleObj name="Формула" r:id="rId17" imgW="139639" imgH="393529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602038"/>
                        <a:ext cx="62865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TextBox 9">
            <a:extLst>
              <a:ext uri="{FF2B5EF4-FFF2-40B4-BE49-F238E27FC236}">
                <a16:creationId xmlns:a16="http://schemas.microsoft.com/office/drawing/2014/main" xmlns="" id="{32CCC23D-7F10-1600-26F2-808669D288A5}"/>
              </a:ext>
            </a:extLst>
          </p:cNvPr>
          <p:cNvSpPr txBox="1">
            <a:spLocks noChangeArrowheads="1"/>
          </p:cNvSpPr>
          <p:nvPr/>
        </p:nvSpPr>
        <p:spPr bwMode="auto">
          <a:xfrm rot="179206">
            <a:off x="6300788" y="3925888"/>
            <a:ext cx="177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/>
              <a:t>правильная</a:t>
            </a:r>
          </a:p>
        </p:txBody>
      </p:sp>
      <p:graphicFrame>
        <p:nvGraphicFramePr>
          <p:cNvPr id="8211" name="Объект 10">
            <a:extLst>
              <a:ext uri="{FF2B5EF4-FFF2-40B4-BE49-F238E27FC236}">
                <a16:creationId xmlns:a16="http://schemas.microsoft.com/office/drawing/2014/main" xmlns="" id="{94B6601B-BBCA-EA34-814D-AB0C393047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6775" y="4395788"/>
          <a:ext cx="685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19" imgW="152334" imgH="393529" progId="Equation.3">
                  <p:embed/>
                </p:oleObj>
              </mc:Choice>
              <mc:Fallback>
                <p:oleObj name="Формула" r:id="rId19" imgW="152334" imgH="393529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4395788"/>
                        <a:ext cx="6858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TextBox 18">
            <a:extLst>
              <a:ext uri="{FF2B5EF4-FFF2-40B4-BE49-F238E27FC236}">
                <a16:creationId xmlns:a16="http://schemas.microsoft.com/office/drawing/2014/main" xmlns="" id="{2C232642-9770-D68C-5E85-372AE645C692}"/>
              </a:ext>
            </a:extLst>
          </p:cNvPr>
          <p:cNvSpPr txBox="1">
            <a:spLocks noChangeArrowheads="1"/>
          </p:cNvSpPr>
          <p:nvPr/>
        </p:nvSpPr>
        <p:spPr bwMode="auto">
          <a:xfrm rot="165342">
            <a:off x="6732588" y="4714875"/>
            <a:ext cx="2103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/>
              <a:t>неправильная</a:t>
            </a:r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D3627762-67F4-1B8F-C38E-6229A3DA4CDC}"/>
              </a:ext>
            </a:extLst>
          </p:cNvPr>
          <p:cNvSpPr/>
          <p:nvPr/>
        </p:nvSpPr>
        <p:spPr>
          <a:xfrm>
            <a:off x="7496175" y="6192838"/>
            <a:ext cx="396875" cy="287337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домой 21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xmlns="" id="{FE2354EA-DCF4-8A74-1083-35C891CBD0C4}"/>
              </a:ext>
            </a:extLst>
          </p:cNvPr>
          <p:cNvSpPr/>
          <p:nvPr/>
        </p:nvSpPr>
        <p:spPr>
          <a:xfrm>
            <a:off x="7893050" y="6192838"/>
            <a:ext cx="395288" cy="287337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28586BA-B436-31A3-4D42-93034FCC71E9}"/>
              </a:ext>
            </a:extLst>
          </p:cNvPr>
          <p:cNvSpPr/>
          <p:nvPr/>
        </p:nvSpPr>
        <p:spPr>
          <a:xfrm>
            <a:off x="8299450" y="6192838"/>
            <a:ext cx="396875" cy="287337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Pictures\Рисунок1.png">
            <a:extLst>
              <a:ext uri="{FF2B5EF4-FFF2-40B4-BE49-F238E27FC236}">
                <a16:creationId xmlns:a16="http://schemas.microsoft.com/office/drawing/2014/main" xmlns="" id="{3FEB32F6-5E6C-D082-B3A9-08ED24CCE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>
            <a:extLst>
              <a:ext uri="{FF2B5EF4-FFF2-40B4-BE49-F238E27FC236}">
                <a16:creationId xmlns:a16="http://schemas.microsoft.com/office/drawing/2014/main" xmlns="" id="{9630A612-109F-5497-70C6-96AEE56CE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849313"/>
            <a:ext cx="662940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20EEEEB-1A65-06DC-920C-49ED61D63263}"/>
              </a:ext>
            </a:extLst>
          </p:cNvPr>
          <p:cNvSpPr/>
          <p:nvPr/>
        </p:nvSpPr>
        <p:spPr>
          <a:xfrm>
            <a:off x="706109" y="298103"/>
            <a:ext cx="756084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Comic Sans MS"/>
                <a:cs typeface="+mn-cs"/>
              </a:rPr>
              <a:t>Найди правильные и неправильные дроби</a:t>
            </a:r>
          </a:p>
        </p:txBody>
      </p:sp>
      <p:graphicFrame>
        <p:nvGraphicFramePr>
          <p:cNvPr id="9221" name="Объект 2">
            <a:extLst>
              <a:ext uri="{FF2B5EF4-FFF2-40B4-BE49-F238E27FC236}">
                <a16:creationId xmlns:a16="http://schemas.microsoft.com/office/drawing/2014/main" xmlns="" id="{91E79E76-DD3D-A53C-8D7E-BCE43EFD1C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1773238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73238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Объект 3">
            <a:extLst>
              <a:ext uri="{FF2B5EF4-FFF2-40B4-BE49-F238E27FC236}">
                <a16:creationId xmlns:a16="http://schemas.microsoft.com/office/drawing/2014/main" xmlns="" id="{E1636EEA-D6E5-EBCA-F8DF-FAFD2CC4A9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1773238"/>
          <a:ext cx="628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7" imgW="139639" imgH="393529" progId="Equation.3">
                  <p:embed/>
                </p:oleObj>
              </mc:Choice>
              <mc:Fallback>
                <p:oleObj name="Формула" r:id="rId7" imgW="139639" imgH="393529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773238"/>
                        <a:ext cx="628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Объект 4">
            <a:extLst>
              <a:ext uri="{FF2B5EF4-FFF2-40B4-BE49-F238E27FC236}">
                <a16:creationId xmlns:a16="http://schemas.microsoft.com/office/drawing/2014/main" xmlns="" id="{AA8A54CA-2834-3764-8F9D-B19D81C622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5213" y="3213100"/>
          <a:ext cx="8572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9" imgW="190417" imgH="393529" progId="Equation.3">
                  <p:embed/>
                </p:oleObj>
              </mc:Choice>
              <mc:Fallback>
                <p:oleObj name="Формула" r:id="rId9" imgW="190417" imgH="39352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3213100"/>
                        <a:ext cx="8572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Объект 5">
            <a:extLst>
              <a:ext uri="{FF2B5EF4-FFF2-40B4-BE49-F238E27FC236}">
                <a16:creationId xmlns:a16="http://schemas.microsoft.com/office/drawing/2014/main" xmlns="" id="{97601A22-1481-FE7D-FAB7-B1513B71DA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3213100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11" imgW="152334" imgH="393529" progId="Equation.3">
                  <p:embed/>
                </p:oleObj>
              </mc:Choice>
              <mc:Fallback>
                <p:oleObj name="Формула" r:id="rId11" imgW="152334" imgH="393529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213100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Объект 6">
            <a:extLst>
              <a:ext uri="{FF2B5EF4-FFF2-40B4-BE49-F238E27FC236}">
                <a16:creationId xmlns:a16="http://schemas.microsoft.com/office/drawing/2014/main" xmlns="" id="{07CBC59B-3816-83A8-87C0-9A4BC310F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2788" y="3213100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3213100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Объект 7">
            <a:extLst>
              <a:ext uri="{FF2B5EF4-FFF2-40B4-BE49-F238E27FC236}">
                <a16:creationId xmlns:a16="http://schemas.microsoft.com/office/drawing/2014/main" xmlns="" id="{F0734179-DE45-F023-F59F-7E64CBEBFD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86275" y="1773238"/>
          <a:ext cx="628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14" imgW="139639" imgH="393529" progId="Equation.3">
                  <p:embed/>
                </p:oleObj>
              </mc:Choice>
              <mc:Fallback>
                <p:oleObj name="Формула" r:id="rId14" imgW="139639" imgH="393529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1773238"/>
                        <a:ext cx="628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Объект 8">
            <a:extLst>
              <a:ext uri="{FF2B5EF4-FFF2-40B4-BE49-F238E27FC236}">
                <a16:creationId xmlns:a16="http://schemas.microsoft.com/office/drawing/2014/main" xmlns="" id="{CB98D957-C291-A57B-44EF-6A4BC69E5D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63" y="4797425"/>
          <a:ext cx="628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16" imgW="139639" imgH="393529" progId="Equation.3">
                  <p:embed/>
                </p:oleObj>
              </mc:Choice>
              <mc:Fallback>
                <p:oleObj name="Формула" r:id="rId16" imgW="139639" imgH="393529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797425"/>
                        <a:ext cx="628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Объект 9">
            <a:extLst>
              <a:ext uri="{FF2B5EF4-FFF2-40B4-BE49-F238E27FC236}">
                <a16:creationId xmlns:a16="http://schemas.microsoft.com/office/drawing/2014/main" xmlns="" id="{16AFB57A-B10A-B1E4-644F-2E82219EB8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4797425"/>
          <a:ext cx="628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18" imgW="139639" imgH="393529" progId="Equation.3">
                  <p:embed/>
                </p:oleObj>
              </mc:Choice>
              <mc:Fallback>
                <p:oleObj name="Формула" r:id="rId18" imgW="139639" imgH="393529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797425"/>
                        <a:ext cx="628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Объект 10">
            <a:extLst>
              <a:ext uri="{FF2B5EF4-FFF2-40B4-BE49-F238E27FC236}">
                <a16:creationId xmlns:a16="http://schemas.microsoft.com/office/drawing/2014/main" xmlns="" id="{3C5EBD61-B2FA-3277-2504-3F78741A87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7763" y="1773238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20" imgW="152334" imgH="393529" progId="Equation.3">
                  <p:embed/>
                </p:oleObj>
              </mc:Choice>
              <mc:Fallback>
                <p:oleObj name="Формула" r:id="rId20" imgW="152334" imgH="393529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773238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Объект 11">
            <a:extLst>
              <a:ext uri="{FF2B5EF4-FFF2-40B4-BE49-F238E27FC236}">
                <a16:creationId xmlns:a16="http://schemas.microsoft.com/office/drawing/2014/main" xmlns="" id="{45942F0A-115D-19CA-1DD4-484A6A975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00788" y="3141663"/>
          <a:ext cx="628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22" imgW="139639" imgH="393529" progId="Equation.3">
                  <p:embed/>
                </p:oleObj>
              </mc:Choice>
              <mc:Fallback>
                <p:oleObj name="Формула" r:id="rId22" imgW="139639" imgH="393529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141663"/>
                        <a:ext cx="628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Объект 12">
            <a:extLst>
              <a:ext uri="{FF2B5EF4-FFF2-40B4-BE49-F238E27FC236}">
                <a16:creationId xmlns:a16="http://schemas.microsoft.com/office/drawing/2014/main" xmlns="" id="{47EE5BE3-67A9-3624-B3D2-7C34B23D2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213100"/>
          <a:ext cx="971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24" imgW="215713" imgH="393359" progId="Equation.3">
                  <p:embed/>
                </p:oleObj>
              </mc:Choice>
              <mc:Fallback>
                <p:oleObj name="Формула" r:id="rId24" imgW="215713" imgH="393359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13100"/>
                        <a:ext cx="9715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Объект 13">
            <a:extLst>
              <a:ext uri="{FF2B5EF4-FFF2-40B4-BE49-F238E27FC236}">
                <a16:creationId xmlns:a16="http://schemas.microsoft.com/office/drawing/2014/main" xmlns="" id="{A9846C6A-C5B4-C1DD-3F3C-36D7FD66F4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1844675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26" imgW="152334" imgH="393529" progId="Equation.3">
                  <p:embed/>
                </p:oleObj>
              </mc:Choice>
              <mc:Fallback>
                <p:oleObj name="Формула" r:id="rId26" imgW="152334" imgH="393529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844675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Объект 14">
            <a:extLst>
              <a:ext uri="{FF2B5EF4-FFF2-40B4-BE49-F238E27FC236}">
                <a16:creationId xmlns:a16="http://schemas.microsoft.com/office/drawing/2014/main" xmlns="" id="{03B4ECF7-5919-0668-2115-1A35B28454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3213100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28" imgW="152334" imgH="393529" progId="Equation.3">
                  <p:embed/>
                </p:oleObj>
              </mc:Choice>
              <mc:Fallback>
                <p:oleObj name="Формула" r:id="rId28" imgW="152334" imgH="393529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213100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Объект 15">
            <a:extLst>
              <a:ext uri="{FF2B5EF4-FFF2-40B4-BE49-F238E27FC236}">
                <a16:creationId xmlns:a16="http://schemas.microsoft.com/office/drawing/2014/main" xmlns="" id="{C5E534EE-DF0D-0AA6-F9A0-033FAB74F5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4868863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30" imgW="152334" imgH="393529" progId="Equation.3">
                  <p:embed/>
                </p:oleObj>
              </mc:Choice>
              <mc:Fallback>
                <p:oleObj name="Формула" r:id="rId30" imgW="152334" imgH="393529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868863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Объект 16">
            <a:extLst>
              <a:ext uri="{FF2B5EF4-FFF2-40B4-BE49-F238E27FC236}">
                <a16:creationId xmlns:a16="http://schemas.microsoft.com/office/drawing/2014/main" xmlns="" id="{5297A450-FA72-5CB3-4FC9-A83106B791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4797425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2" imgW="152334" imgH="393529" progId="Equation.3">
                  <p:embed/>
                </p:oleObj>
              </mc:Choice>
              <mc:Fallback>
                <p:oleObj name="Формула" r:id="rId32" imgW="152334" imgH="393529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97425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Объект 17">
            <a:extLst>
              <a:ext uri="{FF2B5EF4-FFF2-40B4-BE49-F238E27FC236}">
                <a16:creationId xmlns:a16="http://schemas.microsoft.com/office/drawing/2014/main" xmlns="" id="{C9330A91-9FE2-E980-1B35-088F78DAEA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0888" y="4797425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34" imgW="152334" imgH="393529" progId="Equation.3">
                  <p:embed/>
                </p:oleObj>
              </mc:Choice>
              <mc:Fallback>
                <p:oleObj name="Формула" r:id="rId34" imgW="152334" imgH="393529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4797425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Объект 18">
            <a:extLst>
              <a:ext uri="{FF2B5EF4-FFF2-40B4-BE49-F238E27FC236}">
                <a16:creationId xmlns:a16="http://schemas.microsoft.com/office/drawing/2014/main" xmlns="" id="{5813324C-DEA7-1ABF-1406-4B08BF1A1C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1773238"/>
          <a:ext cx="68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35" imgW="152334" imgH="393529" progId="Equation.3">
                  <p:embed/>
                </p:oleObj>
              </mc:Choice>
              <mc:Fallback>
                <p:oleObj name="Формула" r:id="rId35" imgW="152334" imgH="393529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73238"/>
                        <a:ext cx="68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8" name="Picture 4" descr="0_fb75e_4da2c057_orig.png">
            <a:extLst>
              <a:ext uri="{FF2B5EF4-FFF2-40B4-BE49-F238E27FC236}">
                <a16:creationId xmlns:a16="http://schemas.microsoft.com/office/drawing/2014/main" xmlns="" id="{9A71CD5B-1551-9C80-29DD-260150491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965700"/>
            <a:ext cx="11239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12" descr="D:\Все для Милли 2\Опять про школу\0-39_files\saaiitt-3-.jpg">
            <a:extLst>
              <a:ext uri="{FF2B5EF4-FFF2-40B4-BE49-F238E27FC236}">
                <a16:creationId xmlns:a16="http://schemas.microsoft.com/office/drawing/2014/main" xmlns="" id="{0E46399A-7835-6ED1-E690-17B4A5C55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824038"/>
            <a:ext cx="218122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Управляющая кнопка: назад 2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5D849B23-9294-5EF4-A4B4-B24AE39A6329}"/>
              </a:ext>
            </a:extLst>
          </p:cNvPr>
          <p:cNvSpPr/>
          <p:nvPr/>
        </p:nvSpPr>
        <p:spPr>
          <a:xfrm>
            <a:off x="7493000" y="6211888"/>
            <a:ext cx="396875" cy="288925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Управляющая кнопка: домой 25">
            <a:hlinkClick r:id="rId39" action="ppaction://hlinksldjump" highlightClick="1"/>
            <a:extLst>
              <a:ext uri="{FF2B5EF4-FFF2-40B4-BE49-F238E27FC236}">
                <a16:creationId xmlns:a16="http://schemas.microsoft.com/office/drawing/2014/main" xmlns="" id="{7DE8CC1B-C6AF-8833-27D5-DB509735B01F}"/>
              </a:ext>
            </a:extLst>
          </p:cNvPr>
          <p:cNvSpPr/>
          <p:nvPr/>
        </p:nvSpPr>
        <p:spPr>
          <a:xfrm>
            <a:off x="7889875" y="6211888"/>
            <a:ext cx="395288" cy="288925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639409B-07AF-33CE-00D7-3C4C2BB92C47}"/>
              </a:ext>
            </a:extLst>
          </p:cNvPr>
          <p:cNvSpPr/>
          <p:nvPr/>
        </p:nvSpPr>
        <p:spPr>
          <a:xfrm>
            <a:off x="8296275" y="6211888"/>
            <a:ext cx="396875" cy="288925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Pictures\Рисунок1.png">
            <a:extLst>
              <a:ext uri="{FF2B5EF4-FFF2-40B4-BE49-F238E27FC236}">
                <a16:creationId xmlns:a16="http://schemas.microsoft.com/office/drawing/2014/main" xmlns="" id="{AD35093E-4223-52D7-3EA0-06D4B445F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1113"/>
            <a:ext cx="9145587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xmlns="" id="{424C640D-C05C-0992-2E20-75D4FF87AE52}"/>
              </a:ext>
            </a:extLst>
          </p:cNvPr>
          <p:cNvSpPr/>
          <p:nvPr/>
        </p:nvSpPr>
        <p:spPr>
          <a:xfrm>
            <a:off x="3779838" y="677863"/>
            <a:ext cx="4464050" cy="22320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двух дробей с одинаковыми знаменателями меньше та, у которой числитель меньше, и больше та, у которой числитель больше</a:t>
            </a:r>
          </a:p>
        </p:txBody>
      </p:sp>
      <p:sp>
        <p:nvSpPr>
          <p:cNvPr id="10244" name="Oval 52">
            <a:extLst>
              <a:ext uri="{FF2B5EF4-FFF2-40B4-BE49-F238E27FC236}">
                <a16:creationId xmlns:a16="http://schemas.microsoft.com/office/drawing/2014/main" xmlns="" id="{3423C2B1-1116-225C-A6E6-302C44174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135188"/>
            <a:ext cx="1655762" cy="1150937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10245" name="Picture 22">
            <a:extLst>
              <a:ext uri="{FF2B5EF4-FFF2-40B4-BE49-F238E27FC236}">
                <a16:creationId xmlns:a16="http://schemas.microsoft.com/office/drawing/2014/main" xmlns="" id="{68EF0C9F-7E7B-D735-6668-1CB15114A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19250" y="406400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3">
            <a:extLst>
              <a:ext uri="{FF2B5EF4-FFF2-40B4-BE49-F238E27FC236}">
                <a16:creationId xmlns:a16="http://schemas.microsoft.com/office/drawing/2014/main" xmlns="" id="{618CA644-572B-9F6C-B35B-7B8F474F0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19250" y="1198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4">
            <a:extLst>
              <a:ext uri="{FF2B5EF4-FFF2-40B4-BE49-F238E27FC236}">
                <a16:creationId xmlns:a16="http://schemas.microsoft.com/office/drawing/2014/main" xmlns="" id="{EC0D9427-1004-A750-A42E-E707355B9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6400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5">
            <a:extLst>
              <a:ext uri="{FF2B5EF4-FFF2-40B4-BE49-F238E27FC236}">
                <a16:creationId xmlns:a16="http://schemas.microsoft.com/office/drawing/2014/main" xmlns="" id="{5DB5DA2F-29D6-5F29-5A20-EE094C238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27088" y="1198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9" name="Object 26">
            <a:extLst>
              <a:ext uri="{FF2B5EF4-FFF2-40B4-BE49-F238E27FC236}">
                <a16:creationId xmlns:a16="http://schemas.microsoft.com/office/drawing/2014/main" xmlns="" id="{8EF4F51C-61A4-4F39-BDF1-3F62EF5B42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1630363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6" imgW="152334" imgH="393529" progId="Equation.3">
                  <p:embed/>
                </p:oleObj>
              </mc:Choice>
              <mc:Fallback>
                <p:oleObj name="Формула" r:id="rId6" imgW="152334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30363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28">
            <a:extLst>
              <a:ext uri="{FF2B5EF4-FFF2-40B4-BE49-F238E27FC236}">
                <a16:creationId xmlns:a16="http://schemas.microsoft.com/office/drawing/2014/main" xmlns="" id="{79C87BDB-F7D4-FF7C-22CB-BA7FA8124E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5875" y="477838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77838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Line 29">
            <a:extLst>
              <a:ext uri="{FF2B5EF4-FFF2-40B4-BE49-F238E27FC236}">
                <a16:creationId xmlns:a16="http://schemas.microsoft.com/office/drawing/2014/main" xmlns="" id="{DF40E5BB-3EB7-8B0E-7127-31D3124F3F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838200"/>
            <a:ext cx="4333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30">
            <a:extLst>
              <a:ext uri="{FF2B5EF4-FFF2-40B4-BE49-F238E27FC236}">
                <a16:creationId xmlns:a16="http://schemas.microsoft.com/office/drawing/2014/main" xmlns="" id="{F1967AC8-95C6-CF5A-521C-BE115927E7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513" y="838200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31">
            <a:extLst>
              <a:ext uri="{FF2B5EF4-FFF2-40B4-BE49-F238E27FC236}">
                <a16:creationId xmlns:a16="http://schemas.microsoft.com/office/drawing/2014/main" xmlns="" id="{AB7D0C96-9B7F-E714-0371-BB5563037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838200"/>
            <a:ext cx="100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0254" name="Object 32">
            <a:extLst>
              <a:ext uri="{FF2B5EF4-FFF2-40B4-BE49-F238E27FC236}">
                <a16:creationId xmlns:a16="http://schemas.microsoft.com/office/drawing/2014/main" xmlns="" id="{34BF8B2D-1B94-2452-4FAE-8B4524842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135188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10" imgW="152334" imgH="393529" progId="Equation.3">
                  <p:embed/>
                </p:oleObj>
              </mc:Choice>
              <mc:Fallback>
                <p:oleObj name="Формула" r:id="rId10" imgW="152334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135188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33">
            <a:extLst>
              <a:ext uri="{FF2B5EF4-FFF2-40B4-BE49-F238E27FC236}">
                <a16:creationId xmlns:a16="http://schemas.microsoft.com/office/drawing/2014/main" xmlns="" id="{1074E1B6-6C95-F6C1-6EDA-77386971C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2135188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11" imgW="152334" imgH="393529" progId="Equation.3">
                  <p:embed/>
                </p:oleObj>
              </mc:Choice>
              <mc:Fallback>
                <p:oleObj name="Формула" r:id="rId11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135188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34">
            <a:extLst>
              <a:ext uri="{FF2B5EF4-FFF2-40B4-BE49-F238E27FC236}">
                <a16:creationId xmlns:a16="http://schemas.microsoft.com/office/drawing/2014/main" xmlns="" id="{E2C96854-DD59-06B0-906D-824C289F6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351088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2800" b="1">
                <a:latin typeface="Arial" panose="020B0604020202020204" pitchFamily="34" charset="0"/>
              </a:rPr>
              <a:t>&lt; 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C3B7853A-1218-C073-42FA-2A6E78A780B9}"/>
              </a:ext>
            </a:extLst>
          </p:cNvPr>
          <p:cNvSpPr/>
          <p:nvPr/>
        </p:nvSpPr>
        <p:spPr>
          <a:xfrm>
            <a:off x="269875" y="4579938"/>
            <a:ext cx="4429125" cy="16557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двух дробей с одинаковыми числителями меньше та, у которой знаменатель больше</a:t>
            </a:r>
          </a:p>
        </p:txBody>
      </p:sp>
      <p:sp>
        <p:nvSpPr>
          <p:cNvPr id="10258" name="Oval 53">
            <a:extLst>
              <a:ext uri="{FF2B5EF4-FFF2-40B4-BE49-F238E27FC236}">
                <a16:creationId xmlns:a16="http://schemas.microsoft.com/office/drawing/2014/main" xmlns="" id="{178B6DFE-19A4-383B-3658-EA5E1DEBB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775" y="4832350"/>
            <a:ext cx="1655763" cy="1150938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59" name="Line 35">
            <a:extLst>
              <a:ext uri="{FF2B5EF4-FFF2-40B4-BE49-F238E27FC236}">
                <a16:creationId xmlns:a16="http://schemas.microsoft.com/office/drawing/2014/main" xmlns="" id="{FD2F6282-462C-60BD-8B09-0617EFA9E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363" y="3157538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0" name="Oval 36">
            <a:extLst>
              <a:ext uri="{FF2B5EF4-FFF2-40B4-BE49-F238E27FC236}">
                <a16:creationId xmlns:a16="http://schemas.microsoft.com/office/drawing/2014/main" xmlns="" id="{6A47A66F-9944-6CDF-EB30-317AFBAA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1" name="Oval 37">
            <a:extLst>
              <a:ext uri="{FF2B5EF4-FFF2-40B4-BE49-F238E27FC236}">
                <a16:creationId xmlns:a16="http://schemas.microsoft.com/office/drawing/2014/main" xmlns="" id="{161B1860-DB4B-D60E-D21B-CE8EE6C46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2" name="Oval 38">
            <a:extLst>
              <a:ext uri="{FF2B5EF4-FFF2-40B4-BE49-F238E27FC236}">
                <a16:creationId xmlns:a16="http://schemas.microsoft.com/office/drawing/2014/main" xmlns="" id="{8895D53F-25A2-13AC-6217-0AAA81306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3" name="Oval 39">
            <a:extLst>
              <a:ext uri="{FF2B5EF4-FFF2-40B4-BE49-F238E27FC236}">
                <a16:creationId xmlns:a16="http://schemas.microsoft.com/office/drawing/2014/main" xmlns="" id="{7AEE5439-D8C7-988A-19A9-950F7E7B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4" name="Oval 40">
            <a:extLst>
              <a:ext uri="{FF2B5EF4-FFF2-40B4-BE49-F238E27FC236}">
                <a16:creationId xmlns:a16="http://schemas.microsoft.com/office/drawing/2014/main" xmlns="" id="{29A06450-F6FE-F20E-E0F1-ABD1A2CB7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088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5" name="Oval 41">
            <a:extLst>
              <a:ext uri="{FF2B5EF4-FFF2-40B4-BE49-F238E27FC236}">
                <a16:creationId xmlns:a16="http://schemas.microsoft.com/office/drawing/2014/main" xmlns="" id="{31646753-19EC-336A-3A30-7A5DD3B2C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6" name="Oval 42">
            <a:extLst>
              <a:ext uri="{FF2B5EF4-FFF2-40B4-BE49-F238E27FC236}">
                <a16:creationId xmlns:a16="http://schemas.microsoft.com/office/drawing/2014/main" xmlns="" id="{A87A30C2-2F32-E3EE-11A3-AAEB76386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0538" y="30845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0267" name="WordArt 43">
            <a:extLst>
              <a:ext uri="{FF2B5EF4-FFF2-40B4-BE49-F238E27FC236}">
                <a16:creationId xmlns:a16="http://schemas.microsoft.com/office/drawing/2014/main" xmlns="" id="{9D9BC954-B891-B3D0-93C9-2482470E78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81975" y="3517900"/>
            <a:ext cx="114300" cy="257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aphicFrame>
        <p:nvGraphicFramePr>
          <p:cNvPr id="10268" name="Object 44">
            <a:extLst>
              <a:ext uri="{FF2B5EF4-FFF2-40B4-BE49-F238E27FC236}">
                <a16:creationId xmlns:a16="http://schemas.microsoft.com/office/drawing/2014/main" xmlns="" id="{4C7E5943-0E58-B94B-CC39-475F2B3FC3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1825" y="3430588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Формула" r:id="rId12" imgW="152334" imgH="393529" progId="Equation.3">
                  <p:embed/>
                </p:oleObj>
              </mc:Choice>
              <mc:Fallback>
                <p:oleObj name="Формула" r:id="rId12" imgW="152334" imgH="39352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3430588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45">
            <a:extLst>
              <a:ext uri="{FF2B5EF4-FFF2-40B4-BE49-F238E27FC236}">
                <a16:creationId xmlns:a16="http://schemas.microsoft.com/office/drawing/2014/main" xmlns="" id="{0443ABE7-9B0A-1397-E6D6-6B6E26DDE2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9313" y="3543300"/>
          <a:ext cx="465137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14" imgW="152334" imgH="393529" progId="Equation.3">
                  <p:embed/>
                </p:oleObj>
              </mc:Choice>
              <mc:Fallback>
                <p:oleObj name="Формула" r:id="rId14" imgW="152334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3543300"/>
                        <a:ext cx="465137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" name="Object 47">
            <a:extLst>
              <a:ext uri="{FF2B5EF4-FFF2-40B4-BE49-F238E27FC236}">
                <a16:creationId xmlns:a16="http://schemas.microsoft.com/office/drawing/2014/main" xmlns="" id="{1D6CA47C-E2FA-48F0-7D4C-8625BC1D3F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5163" y="4905375"/>
          <a:ext cx="4191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16" imgW="152334" imgH="393529" progId="Equation.3">
                  <p:embed/>
                </p:oleObj>
              </mc:Choice>
              <mc:Fallback>
                <p:oleObj name="Формула" r:id="rId16" imgW="152334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4905375"/>
                        <a:ext cx="4191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1" name="Object 48">
            <a:extLst>
              <a:ext uri="{FF2B5EF4-FFF2-40B4-BE49-F238E27FC236}">
                <a16:creationId xmlns:a16="http://schemas.microsoft.com/office/drawing/2014/main" xmlns="" id="{02764E2A-9EA9-0DD4-9DD7-4B34FE1313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4788" y="4905375"/>
          <a:ext cx="3841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18" imgW="139639" imgH="393529" progId="Equation.3">
                  <p:embed/>
                </p:oleObj>
              </mc:Choice>
              <mc:Fallback>
                <p:oleObj name="Формула" r:id="rId18" imgW="139639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4905375"/>
                        <a:ext cx="3841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Text Box 49">
            <a:extLst>
              <a:ext uri="{FF2B5EF4-FFF2-40B4-BE49-F238E27FC236}">
                <a16:creationId xmlns:a16="http://schemas.microsoft.com/office/drawing/2014/main" xmlns="" id="{CCDBD8EF-E53B-4CD7-6F7A-891B8F83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519271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ru-RU" sz="2800" b="1">
                <a:latin typeface="Arial" panose="020B0604020202020204" pitchFamily="34" charset="0"/>
              </a:rPr>
              <a:t>&lt; 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sp>
        <p:nvSpPr>
          <p:cNvPr id="35" name="Управляющая кнопка: назад 3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CFD406D3-0EDF-30C2-5D20-1E6E68D1DB08}"/>
              </a:ext>
            </a:extLst>
          </p:cNvPr>
          <p:cNvSpPr/>
          <p:nvPr/>
        </p:nvSpPr>
        <p:spPr>
          <a:xfrm>
            <a:off x="7519988" y="6159500"/>
            <a:ext cx="395287" cy="287338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Управляющая кнопка: домой 35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xmlns="" id="{AB916B2C-4C89-1081-6945-479DFC9F5A8B}"/>
              </a:ext>
            </a:extLst>
          </p:cNvPr>
          <p:cNvSpPr/>
          <p:nvPr/>
        </p:nvSpPr>
        <p:spPr>
          <a:xfrm>
            <a:off x="7915275" y="6159500"/>
            <a:ext cx="396875" cy="287338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2F25463-C949-9AF7-BD54-DBCBA64225CB}"/>
              </a:ext>
            </a:extLst>
          </p:cNvPr>
          <p:cNvSpPr/>
          <p:nvPr/>
        </p:nvSpPr>
        <p:spPr>
          <a:xfrm>
            <a:off x="8323263" y="6159500"/>
            <a:ext cx="395287" cy="28733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Pictures\Рисунок1.png">
            <a:extLst>
              <a:ext uri="{FF2B5EF4-FFF2-40B4-BE49-F238E27FC236}">
                <a16:creationId xmlns:a16="http://schemas.microsoft.com/office/drawing/2014/main" xmlns="" id="{9927F2BF-64CB-5F4B-6F58-8406C9BCE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2">
            <a:extLst>
              <a:ext uri="{FF2B5EF4-FFF2-40B4-BE49-F238E27FC236}">
                <a16:creationId xmlns:a16="http://schemas.microsoft.com/office/drawing/2014/main" xmlns="" id="{31087FDE-C202-F373-58B8-400F64336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1341438"/>
            <a:ext cx="6048375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b7">
            <a:extLst>
              <a:ext uri="{FF2B5EF4-FFF2-40B4-BE49-F238E27FC236}">
                <a16:creationId xmlns:a16="http://schemas.microsoft.com/office/drawing/2014/main" xmlns="" id="{4393DBA7-BC24-EC6C-3F63-BE202D9EB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23050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b3">
            <a:extLst>
              <a:ext uri="{FF2B5EF4-FFF2-40B4-BE49-F238E27FC236}">
                <a16:creationId xmlns:a16="http://schemas.microsoft.com/office/drawing/2014/main" xmlns="" id="{A287BF0D-BE0D-46F5-B32F-18C72EA7DF4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641475"/>
            <a:ext cx="323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b2">
            <a:extLst>
              <a:ext uri="{FF2B5EF4-FFF2-40B4-BE49-F238E27FC236}">
                <a16:creationId xmlns:a16="http://schemas.microsoft.com/office/drawing/2014/main" xmlns="" id="{0C8B90FB-3364-C5C2-ADC9-5C2274BAB9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41475"/>
            <a:ext cx="3619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3" descr="b7">
            <a:extLst>
              <a:ext uri="{FF2B5EF4-FFF2-40B4-BE49-F238E27FC236}">
                <a16:creationId xmlns:a16="http://schemas.microsoft.com/office/drawing/2014/main" xmlns="" id="{306A99D3-BEF7-BF3E-AB5F-A62990974D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23050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4" descr="b8">
            <a:extLst>
              <a:ext uri="{FF2B5EF4-FFF2-40B4-BE49-F238E27FC236}">
                <a16:creationId xmlns:a16="http://schemas.microsoft.com/office/drawing/2014/main" xmlns="" id="{05BD4378-0A25-79D4-2894-BC820F1E35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41475"/>
            <a:ext cx="3238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5" descr="b9">
            <a:extLst>
              <a:ext uri="{FF2B5EF4-FFF2-40B4-BE49-F238E27FC236}">
                <a16:creationId xmlns:a16="http://schemas.microsoft.com/office/drawing/2014/main" xmlns="" id="{702C4DD2-EA85-AE59-B133-D5C4874A11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612900"/>
            <a:ext cx="3429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2" descr="b7">
            <a:extLst>
              <a:ext uri="{FF2B5EF4-FFF2-40B4-BE49-F238E27FC236}">
                <a16:creationId xmlns:a16="http://schemas.microsoft.com/office/drawing/2014/main" xmlns="" id="{C041E51C-7C6D-4E21-87C6-5182120958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96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Line 23">
            <a:extLst>
              <a:ext uri="{FF2B5EF4-FFF2-40B4-BE49-F238E27FC236}">
                <a16:creationId xmlns:a16="http://schemas.microsoft.com/office/drawing/2014/main" xmlns="" id="{9D27D2DC-EF52-FED3-8453-52D1ED6EB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88" y="224155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29">
            <a:extLst>
              <a:ext uri="{FF2B5EF4-FFF2-40B4-BE49-F238E27FC236}">
                <a16:creationId xmlns:a16="http://schemas.microsoft.com/office/drawing/2014/main" xmlns="" id="{A11FAE43-8EB8-3651-A1E3-B24281AF3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13" y="222250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77" name="Picture 31" descr="b7">
            <a:extLst>
              <a:ext uri="{FF2B5EF4-FFF2-40B4-BE49-F238E27FC236}">
                <a16:creationId xmlns:a16="http://schemas.microsoft.com/office/drawing/2014/main" xmlns="" id="{DCC76D3C-BDCD-808A-56EA-45B24F4126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2233613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Line 29">
            <a:extLst>
              <a:ext uri="{FF2B5EF4-FFF2-40B4-BE49-F238E27FC236}">
                <a16:creationId xmlns:a16="http://schemas.microsoft.com/office/drawing/2014/main" xmlns="" id="{A8FA428B-EE1A-1927-B51B-4AD3B940B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22250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29">
            <a:extLst>
              <a:ext uri="{FF2B5EF4-FFF2-40B4-BE49-F238E27FC236}">
                <a16:creationId xmlns:a16="http://schemas.microsoft.com/office/drawing/2014/main" xmlns="" id="{7FE54176-7CEB-BF5F-9EB4-E5D26550C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1763" y="227965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80" name="Picture 6" descr="b1">
            <a:extLst>
              <a:ext uri="{FF2B5EF4-FFF2-40B4-BE49-F238E27FC236}">
                <a16:creationId xmlns:a16="http://schemas.microsoft.com/office/drawing/2014/main" xmlns="" id="{57C301E5-230D-26C5-5C86-F86445DE81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4622800"/>
            <a:ext cx="247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0" descr="b4">
            <a:extLst>
              <a:ext uri="{FF2B5EF4-FFF2-40B4-BE49-F238E27FC236}">
                <a16:creationId xmlns:a16="http://schemas.microsoft.com/office/drawing/2014/main" xmlns="" id="{9E0FE913-5614-FCBA-5058-EFE9BCC931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656138"/>
            <a:ext cx="36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1" descr="b5">
            <a:extLst>
              <a:ext uri="{FF2B5EF4-FFF2-40B4-BE49-F238E27FC236}">
                <a16:creationId xmlns:a16="http://schemas.microsoft.com/office/drawing/2014/main" xmlns="" id="{DC4FCB4A-FD5E-400A-4779-12380ADD8F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090863"/>
            <a:ext cx="3238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2" descr="b6">
            <a:extLst>
              <a:ext uri="{FF2B5EF4-FFF2-40B4-BE49-F238E27FC236}">
                <a16:creationId xmlns:a16="http://schemas.microsoft.com/office/drawing/2014/main" xmlns="" id="{47AF0E14-E288-B095-49E2-E3A5454DC0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4691063"/>
            <a:ext cx="3429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13" descr="b7">
            <a:extLst>
              <a:ext uri="{FF2B5EF4-FFF2-40B4-BE49-F238E27FC236}">
                <a16:creationId xmlns:a16="http://schemas.microsoft.com/office/drawing/2014/main" xmlns="" id="{5CD1676C-9520-83F8-2B4B-D3321BFC75F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8290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15" descr="b9">
            <a:extLst>
              <a:ext uri="{FF2B5EF4-FFF2-40B4-BE49-F238E27FC236}">
                <a16:creationId xmlns:a16="http://schemas.microsoft.com/office/drawing/2014/main" xmlns="" id="{A77ADA6E-63DB-65D9-4F2E-F0ACC106D1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3100388"/>
            <a:ext cx="3429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18" descr="b7">
            <a:extLst>
              <a:ext uri="{FF2B5EF4-FFF2-40B4-BE49-F238E27FC236}">
                <a16:creationId xmlns:a16="http://schemas.microsoft.com/office/drawing/2014/main" xmlns="" id="{A9B1E147-F9E6-2D42-2334-B6D9C84D5A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38290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7" name="Picture 19" descr="b7">
            <a:extLst>
              <a:ext uri="{FF2B5EF4-FFF2-40B4-BE49-F238E27FC236}">
                <a16:creationId xmlns:a16="http://schemas.microsoft.com/office/drawing/2014/main" xmlns="" id="{6B43FB16-F2B2-3CCB-6B16-B54D545AB0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657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Picture 20" descr="b7">
            <a:extLst>
              <a:ext uri="{FF2B5EF4-FFF2-40B4-BE49-F238E27FC236}">
                <a16:creationId xmlns:a16="http://schemas.microsoft.com/office/drawing/2014/main" xmlns="" id="{440F5975-7C80-295E-0845-267B0EFD05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5348288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Picture 21" descr="b7">
            <a:extLst>
              <a:ext uri="{FF2B5EF4-FFF2-40B4-BE49-F238E27FC236}">
                <a16:creationId xmlns:a16="http://schemas.microsoft.com/office/drawing/2014/main" xmlns="" id="{FCED2E33-A782-AEDB-D367-1093033A36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5389563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Line 23">
            <a:extLst>
              <a:ext uri="{FF2B5EF4-FFF2-40B4-BE49-F238E27FC236}">
                <a16:creationId xmlns:a16="http://schemas.microsoft.com/office/drawing/2014/main" xmlns="" id="{F6C7AD60-1BB8-6E5B-D375-8697E2AD6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75" y="379730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Line 25">
            <a:extLst>
              <a:ext uri="{FF2B5EF4-FFF2-40B4-BE49-F238E27FC236}">
                <a16:creationId xmlns:a16="http://schemas.microsoft.com/office/drawing/2014/main" xmlns="" id="{E5BCD850-3BBC-04E5-1085-B9D182164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79730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92" name="Picture 30" descr="b7">
            <a:extLst>
              <a:ext uri="{FF2B5EF4-FFF2-40B4-BE49-F238E27FC236}">
                <a16:creationId xmlns:a16="http://schemas.microsoft.com/office/drawing/2014/main" xmlns="" id="{FC00D369-35F1-8312-28FF-537745B3FE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3829050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3" name="Picture 32" descr="b7">
            <a:extLst>
              <a:ext uri="{FF2B5EF4-FFF2-40B4-BE49-F238E27FC236}">
                <a16:creationId xmlns:a16="http://schemas.microsoft.com/office/drawing/2014/main" xmlns="" id="{B1B7CD9D-4116-36F8-69E9-643DD5DBB0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90863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4" name="Picture 33" descr="b7">
            <a:extLst>
              <a:ext uri="{FF2B5EF4-FFF2-40B4-BE49-F238E27FC236}">
                <a16:creationId xmlns:a16="http://schemas.microsoft.com/office/drawing/2014/main" xmlns="" id="{0B4B17F8-C9D3-25A7-E4A1-072F0F30CD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100388"/>
            <a:ext cx="342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5" name="Line 34">
            <a:extLst>
              <a:ext uri="{FF2B5EF4-FFF2-40B4-BE49-F238E27FC236}">
                <a16:creationId xmlns:a16="http://schemas.microsoft.com/office/drawing/2014/main" xmlns="" id="{88194E67-93A2-52DB-C55D-B28E07D42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3776663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296" name="Picture 35" descr="b3">
            <a:extLst>
              <a:ext uri="{FF2B5EF4-FFF2-40B4-BE49-F238E27FC236}">
                <a16:creationId xmlns:a16="http://schemas.microsoft.com/office/drawing/2014/main" xmlns="" id="{A610A20B-35F1-001B-B38B-979FFA4383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3" y="3848100"/>
            <a:ext cx="323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7" name="Line 25">
            <a:extLst>
              <a:ext uri="{FF2B5EF4-FFF2-40B4-BE49-F238E27FC236}">
                <a16:creationId xmlns:a16="http://schemas.microsoft.com/office/drawing/2014/main" xmlns="" id="{6D536BB2-3CB3-81B8-2BC4-AC54636CF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5345113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8" name="Line 25">
            <a:extLst>
              <a:ext uri="{FF2B5EF4-FFF2-40B4-BE49-F238E27FC236}">
                <a16:creationId xmlns:a16="http://schemas.microsoft.com/office/drawing/2014/main" xmlns="" id="{6606C230-3DE3-B355-F61E-B3E71273F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900" y="5345113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9" name="Line 25">
            <a:extLst>
              <a:ext uri="{FF2B5EF4-FFF2-40B4-BE49-F238E27FC236}">
                <a16:creationId xmlns:a16="http://schemas.microsoft.com/office/drawing/2014/main" xmlns="" id="{879BE950-9FC4-BAEE-E812-4FA8DB532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5372100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0" name="Line 25">
            <a:extLst>
              <a:ext uri="{FF2B5EF4-FFF2-40B4-BE49-F238E27FC236}">
                <a16:creationId xmlns:a16="http://schemas.microsoft.com/office/drawing/2014/main" xmlns="" id="{8182B95F-980F-955C-F41B-AF4172947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8475" y="3773488"/>
            <a:ext cx="43180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1" name="Прямоугольник 1">
            <a:extLst>
              <a:ext uri="{FF2B5EF4-FFF2-40B4-BE49-F238E27FC236}">
                <a16:creationId xmlns:a16="http://schemas.microsoft.com/office/drawing/2014/main" xmlns="" id="{CD916E57-FC59-B9C4-464C-91B49ECFC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8" y="549275"/>
            <a:ext cx="7583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дроби в порядке возрастания</a:t>
            </a:r>
          </a:p>
        </p:txBody>
      </p:sp>
      <p:sp>
        <p:nvSpPr>
          <p:cNvPr id="44" name="Управляющая кнопка: назад 4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72E225FD-10A1-883A-3AD2-511E147B31A3}"/>
              </a:ext>
            </a:extLst>
          </p:cNvPr>
          <p:cNvSpPr/>
          <p:nvPr/>
        </p:nvSpPr>
        <p:spPr>
          <a:xfrm>
            <a:off x="7564438" y="6153150"/>
            <a:ext cx="395287" cy="287338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Управляющая кнопка: домой 44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xmlns="" id="{B9D79D26-2B83-C470-D55D-7F9B4569F80D}"/>
              </a:ext>
            </a:extLst>
          </p:cNvPr>
          <p:cNvSpPr/>
          <p:nvPr/>
        </p:nvSpPr>
        <p:spPr>
          <a:xfrm>
            <a:off x="7959725" y="6153150"/>
            <a:ext cx="396875" cy="287338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AF1D141-E9DE-1310-0DB3-A7479B457818}"/>
              </a:ext>
            </a:extLst>
          </p:cNvPr>
          <p:cNvSpPr/>
          <p:nvPr/>
        </p:nvSpPr>
        <p:spPr>
          <a:xfrm>
            <a:off x="8367713" y="6153150"/>
            <a:ext cx="395287" cy="28733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173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Ольга А. Салеева</cp:lastModifiedBy>
  <cp:revision>33</cp:revision>
  <dcterms:created xsi:type="dcterms:W3CDTF">2017-01-27T05:54:52Z</dcterms:created>
  <dcterms:modified xsi:type="dcterms:W3CDTF">2022-12-14T13:23:38Z</dcterms:modified>
</cp:coreProperties>
</file>