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2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6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8D32DD-0A3C-46F1-9B4F-72411F41D316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5403D58-84C5-4B60-9BE9-486BBCA49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32DD-0A3C-46F1-9B4F-72411F41D316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3D58-84C5-4B60-9BE9-486BBCA49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32DD-0A3C-46F1-9B4F-72411F41D316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3D58-84C5-4B60-9BE9-486BBCA49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8D32DD-0A3C-46F1-9B4F-72411F41D316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403D58-84C5-4B60-9BE9-486BBCA492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8D32DD-0A3C-46F1-9B4F-72411F41D316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5403D58-84C5-4B60-9BE9-486BBCA49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32DD-0A3C-46F1-9B4F-72411F41D316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3D58-84C5-4B60-9BE9-486BBCA492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32DD-0A3C-46F1-9B4F-72411F41D316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3D58-84C5-4B60-9BE9-486BBCA492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8D32DD-0A3C-46F1-9B4F-72411F41D316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403D58-84C5-4B60-9BE9-486BBCA492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32DD-0A3C-46F1-9B4F-72411F41D316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3D58-84C5-4B60-9BE9-486BBCA49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8D32DD-0A3C-46F1-9B4F-72411F41D316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403D58-84C5-4B60-9BE9-486BBCA492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8D32DD-0A3C-46F1-9B4F-72411F41D316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403D58-84C5-4B60-9BE9-486BBCA492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8D32DD-0A3C-46F1-9B4F-72411F41D316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403D58-84C5-4B60-9BE9-486BBCA49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Полилиния 175"/>
          <p:cNvSpPr/>
          <p:nvPr/>
        </p:nvSpPr>
        <p:spPr>
          <a:xfrm>
            <a:off x="6501619" y="3031587"/>
            <a:ext cx="2067950" cy="2344616"/>
          </a:xfrm>
          <a:custGeom>
            <a:avLst/>
            <a:gdLst>
              <a:gd name="connsiteX0" fmla="*/ 194603 w 2067950"/>
              <a:gd name="connsiteY0" fmla="*/ 133644 h 2344616"/>
              <a:gd name="connsiteX1" fmla="*/ 686972 w 2067950"/>
              <a:gd name="connsiteY1" fmla="*/ 358727 h 2344616"/>
              <a:gd name="connsiteX2" fmla="*/ 1305950 w 2067950"/>
              <a:gd name="connsiteY2" fmla="*/ 414998 h 2344616"/>
              <a:gd name="connsiteX3" fmla="*/ 1953064 w 2067950"/>
              <a:gd name="connsiteY3" fmla="*/ 246185 h 2344616"/>
              <a:gd name="connsiteX4" fmla="*/ 1995267 w 2067950"/>
              <a:gd name="connsiteY4" fmla="*/ 851096 h 2344616"/>
              <a:gd name="connsiteX5" fmla="*/ 1995267 w 2067950"/>
              <a:gd name="connsiteY5" fmla="*/ 1821767 h 2344616"/>
              <a:gd name="connsiteX6" fmla="*/ 1882726 w 2067950"/>
              <a:gd name="connsiteY6" fmla="*/ 1990579 h 2344616"/>
              <a:gd name="connsiteX7" fmla="*/ 1320018 w 2067950"/>
              <a:gd name="connsiteY7" fmla="*/ 2286001 h 2344616"/>
              <a:gd name="connsiteX8" fmla="*/ 869852 w 2067950"/>
              <a:gd name="connsiteY8" fmla="*/ 2328204 h 2344616"/>
              <a:gd name="connsiteX9" fmla="*/ 447821 w 2067950"/>
              <a:gd name="connsiteY9" fmla="*/ 2187527 h 2344616"/>
              <a:gd name="connsiteX10" fmla="*/ 124264 w 2067950"/>
              <a:gd name="connsiteY10" fmla="*/ 1962444 h 2344616"/>
              <a:gd name="connsiteX11" fmla="*/ 11723 w 2067950"/>
              <a:gd name="connsiteY11" fmla="*/ 1821767 h 2344616"/>
              <a:gd name="connsiteX12" fmla="*/ 53926 w 2067950"/>
              <a:gd name="connsiteY12" fmla="*/ 288388 h 2344616"/>
              <a:gd name="connsiteX13" fmla="*/ 138332 w 2067950"/>
              <a:gd name="connsiteY13" fmla="*/ 91441 h 2344616"/>
              <a:gd name="connsiteX14" fmla="*/ 124264 w 2067950"/>
              <a:gd name="connsiteY14" fmla="*/ 7035 h 2344616"/>
              <a:gd name="connsiteX15" fmla="*/ 194603 w 2067950"/>
              <a:gd name="connsiteY15" fmla="*/ 133644 h 2344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67950" h="2344616">
                <a:moveTo>
                  <a:pt x="194603" y="133644"/>
                </a:moveTo>
                <a:cubicBezTo>
                  <a:pt x="288388" y="192259"/>
                  <a:pt x="501748" y="311835"/>
                  <a:pt x="686972" y="358727"/>
                </a:cubicBezTo>
                <a:cubicBezTo>
                  <a:pt x="872197" y="405619"/>
                  <a:pt x="1094935" y="433755"/>
                  <a:pt x="1305950" y="414998"/>
                </a:cubicBezTo>
                <a:cubicBezTo>
                  <a:pt x="1516965" y="396241"/>
                  <a:pt x="1838178" y="173502"/>
                  <a:pt x="1953064" y="246185"/>
                </a:cubicBezTo>
                <a:cubicBezTo>
                  <a:pt x="2067950" y="318868"/>
                  <a:pt x="1988233" y="588499"/>
                  <a:pt x="1995267" y="851096"/>
                </a:cubicBezTo>
                <a:cubicBezTo>
                  <a:pt x="2002301" y="1113693"/>
                  <a:pt x="2014024" y="1631853"/>
                  <a:pt x="1995267" y="1821767"/>
                </a:cubicBezTo>
                <a:cubicBezTo>
                  <a:pt x="1976510" y="2011681"/>
                  <a:pt x="1995268" y="1913207"/>
                  <a:pt x="1882726" y="1990579"/>
                </a:cubicBezTo>
                <a:cubicBezTo>
                  <a:pt x="1770185" y="2067951"/>
                  <a:pt x="1488830" y="2229730"/>
                  <a:pt x="1320018" y="2286001"/>
                </a:cubicBezTo>
                <a:cubicBezTo>
                  <a:pt x="1151206" y="2342272"/>
                  <a:pt x="1015218" y="2344616"/>
                  <a:pt x="869852" y="2328204"/>
                </a:cubicBezTo>
                <a:cubicBezTo>
                  <a:pt x="724486" y="2311792"/>
                  <a:pt x="572086" y="2248487"/>
                  <a:pt x="447821" y="2187527"/>
                </a:cubicBezTo>
                <a:cubicBezTo>
                  <a:pt x="323556" y="2126567"/>
                  <a:pt x="196947" y="2023404"/>
                  <a:pt x="124264" y="1962444"/>
                </a:cubicBezTo>
                <a:cubicBezTo>
                  <a:pt x="51581" y="1901484"/>
                  <a:pt x="23446" y="2100776"/>
                  <a:pt x="11723" y="1821767"/>
                </a:cubicBezTo>
                <a:cubicBezTo>
                  <a:pt x="0" y="1542758"/>
                  <a:pt x="32825" y="576776"/>
                  <a:pt x="53926" y="288388"/>
                </a:cubicBezTo>
                <a:cubicBezTo>
                  <a:pt x="75027" y="0"/>
                  <a:pt x="126609" y="138333"/>
                  <a:pt x="138332" y="91441"/>
                </a:cubicBezTo>
                <a:cubicBezTo>
                  <a:pt x="150055" y="44549"/>
                  <a:pt x="117230" y="4691"/>
                  <a:pt x="124264" y="7035"/>
                </a:cubicBezTo>
                <a:cubicBezTo>
                  <a:pt x="131298" y="9379"/>
                  <a:pt x="100818" y="75029"/>
                  <a:pt x="194603" y="133644"/>
                </a:cubicBezTo>
                <a:close/>
              </a:path>
            </a:pathLst>
          </a:custGeom>
          <a:solidFill>
            <a:srgbClr val="D002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ru-RU" sz="4000" dirty="0">
                <a:solidFill>
                  <a:schemeClr val="tx1"/>
                </a:solidFill>
              </a:rPr>
              <a:t>Отношение чисел и величин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Чтение, свойства, задачи.</a:t>
            </a:r>
          </a:p>
        </p:txBody>
      </p:sp>
      <p:grpSp>
        <p:nvGrpSpPr>
          <p:cNvPr id="87" name="Group 6"/>
          <p:cNvGrpSpPr>
            <a:grpSpLocks noChangeAspect="1"/>
          </p:cNvGrpSpPr>
          <p:nvPr/>
        </p:nvGrpSpPr>
        <p:grpSpPr bwMode="auto">
          <a:xfrm>
            <a:off x="3491880" y="3212976"/>
            <a:ext cx="2089150" cy="1847851"/>
            <a:chOff x="2290" y="1867"/>
            <a:chExt cx="1316" cy="1164"/>
          </a:xfrm>
        </p:grpSpPr>
        <p:sp>
          <p:nvSpPr>
            <p:cNvPr id="88" name="AutoShape 5"/>
            <p:cNvSpPr>
              <a:spLocks noChangeAspect="1" noChangeArrowheads="1" noTextEdit="1"/>
            </p:cNvSpPr>
            <p:nvPr/>
          </p:nvSpPr>
          <p:spPr bwMode="auto">
            <a:xfrm>
              <a:off x="2290" y="1874"/>
              <a:ext cx="1316" cy="1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Freeform 7"/>
            <p:cNvSpPr>
              <a:spLocks/>
            </p:cNvSpPr>
            <p:nvPr/>
          </p:nvSpPr>
          <p:spPr bwMode="auto">
            <a:xfrm>
              <a:off x="2365" y="2283"/>
              <a:ext cx="1173" cy="639"/>
            </a:xfrm>
            <a:custGeom>
              <a:avLst/>
              <a:gdLst/>
              <a:ahLst/>
              <a:cxnLst>
                <a:cxn ang="0">
                  <a:pos x="1169" y="253"/>
                </a:cxn>
                <a:cxn ang="0">
                  <a:pos x="1146" y="343"/>
                </a:cxn>
                <a:cxn ang="0">
                  <a:pos x="1101" y="423"/>
                </a:cxn>
                <a:cxn ang="0">
                  <a:pos x="1039" y="493"/>
                </a:cxn>
                <a:cxn ang="0">
                  <a:pos x="960" y="549"/>
                </a:cxn>
                <a:cxn ang="0">
                  <a:pos x="867" y="592"/>
                </a:cxn>
                <a:cxn ang="0">
                  <a:pos x="761" y="622"/>
                </a:cxn>
                <a:cxn ang="0">
                  <a:pos x="647" y="637"/>
                </a:cxn>
                <a:cxn ang="0">
                  <a:pos x="527" y="637"/>
                </a:cxn>
                <a:cxn ang="0">
                  <a:pos x="414" y="622"/>
                </a:cxn>
                <a:cxn ang="0">
                  <a:pos x="308" y="592"/>
                </a:cxn>
                <a:cxn ang="0">
                  <a:pos x="213" y="549"/>
                </a:cxn>
                <a:cxn ang="0">
                  <a:pos x="134" y="493"/>
                </a:cxn>
                <a:cxn ang="0">
                  <a:pos x="72" y="423"/>
                </a:cxn>
                <a:cxn ang="0">
                  <a:pos x="27" y="343"/>
                </a:cxn>
                <a:cxn ang="0">
                  <a:pos x="4" y="253"/>
                </a:cxn>
                <a:cxn ang="0">
                  <a:pos x="0" y="174"/>
                </a:cxn>
                <a:cxn ang="0">
                  <a:pos x="6" y="120"/>
                </a:cxn>
                <a:cxn ang="0">
                  <a:pos x="16" y="91"/>
                </a:cxn>
                <a:cxn ang="0">
                  <a:pos x="45" y="72"/>
                </a:cxn>
                <a:cxn ang="0">
                  <a:pos x="90" y="54"/>
                </a:cxn>
                <a:cxn ang="0">
                  <a:pos x="151" y="38"/>
                </a:cxn>
                <a:cxn ang="0">
                  <a:pos x="228" y="23"/>
                </a:cxn>
                <a:cxn ang="0">
                  <a:pos x="317" y="13"/>
                </a:cxn>
                <a:cxn ang="0">
                  <a:pos x="417" y="5"/>
                </a:cxn>
                <a:cxn ang="0">
                  <a:pos x="528" y="0"/>
                </a:cxn>
                <a:cxn ang="0">
                  <a:pos x="647" y="0"/>
                </a:cxn>
                <a:cxn ang="0">
                  <a:pos x="756" y="5"/>
                </a:cxn>
                <a:cxn ang="0">
                  <a:pos x="856" y="13"/>
                </a:cxn>
                <a:cxn ang="0">
                  <a:pos x="946" y="23"/>
                </a:cxn>
                <a:cxn ang="0">
                  <a:pos x="1021" y="38"/>
                </a:cxn>
                <a:cxn ang="0">
                  <a:pos x="1083" y="54"/>
                </a:cxn>
                <a:cxn ang="0">
                  <a:pos x="1128" y="72"/>
                </a:cxn>
                <a:cxn ang="0">
                  <a:pos x="1155" y="91"/>
                </a:cxn>
                <a:cxn ang="0">
                  <a:pos x="1168" y="124"/>
                </a:cxn>
                <a:cxn ang="0">
                  <a:pos x="1173" y="176"/>
                </a:cxn>
              </a:cxnLst>
              <a:rect l="0" t="0" r="r" b="b"/>
              <a:pathLst>
                <a:path w="1173" h="639">
                  <a:moveTo>
                    <a:pt x="1173" y="203"/>
                  </a:moveTo>
                  <a:lnTo>
                    <a:pt x="1169" y="253"/>
                  </a:lnTo>
                  <a:lnTo>
                    <a:pt x="1160" y="300"/>
                  </a:lnTo>
                  <a:lnTo>
                    <a:pt x="1146" y="343"/>
                  </a:lnTo>
                  <a:lnTo>
                    <a:pt x="1126" y="386"/>
                  </a:lnTo>
                  <a:lnTo>
                    <a:pt x="1101" y="423"/>
                  </a:lnTo>
                  <a:lnTo>
                    <a:pt x="1073" y="459"/>
                  </a:lnTo>
                  <a:lnTo>
                    <a:pt x="1039" y="493"/>
                  </a:lnTo>
                  <a:lnTo>
                    <a:pt x="1001" y="522"/>
                  </a:lnTo>
                  <a:lnTo>
                    <a:pt x="960" y="549"/>
                  </a:lnTo>
                  <a:lnTo>
                    <a:pt x="915" y="572"/>
                  </a:lnTo>
                  <a:lnTo>
                    <a:pt x="867" y="592"/>
                  </a:lnTo>
                  <a:lnTo>
                    <a:pt x="815" y="608"/>
                  </a:lnTo>
                  <a:lnTo>
                    <a:pt x="761" y="622"/>
                  </a:lnTo>
                  <a:lnTo>
                    <a:pt x="706" y="631"/>
                  </a:lnTo>
                  <a:lnTo>
                    <a:pt x="647" y="637"/>
                  </a:lnTo>
                  <a:lnTo>
                    <a:pt x="587" y="639"/>
                  </a:lnTo>
                  <a:lnTo>
                    <a:pt x="527" y="637"/>
                  </a:lnTo>
                  <a:lnTo>
                    <a:pt x="469" y="631"/>
                  </a:lnTo>
                  <a:lnTo>
                    <a:pt x="414" y="622"/>
                  </a:lnTo>
                  <a:lnTo>
                    <a:pt x="358" y="608"/>
                  </a:lnTo>
                  <a:lnTo>
                    <a:pt x="308" y="592"/>
                  </a:lnTo>
                  <a:lnTo>
                    <a:pt x="260" y="572"/>
                  </a:lnTo>
                  <a:lnTo>
                    <a:pt x="213" y="549"/>
                  </a:lnTo>
                  <a:lnTo>
                    <a:pt x="172" y="522"/>
                  </a:lnTo>
                  <a:lnTo>
                    <a:pt x="134" y="493"/>
                  </a:lnTo>
                  <a:lnTo>
                    <a:pt x="100" y="459"/>
                  </a:lnTo>
                  <a:lnTo>
                    <a:pt x="72" y="423"/>
                  </a:lnTo>
                  <a:lnTo>
                    <a:pt x="47" y="386"/>
                  </a:lnTo>
                  <a:lnTo>
                    <a:pt x="27" y="343"/>
                  </a:lnTo>
                  <a:lnTo>
                    <a:pt x="13" y="300"/>
                  </a:lnTo>
                  <a:lnTo>
                    <a:pt x="4" y="253"/>
                  </a:lnTo>
                  <a:lnTo>
                    <a:pt x="0" y="203"/>
                  </a:lnTo>
                  <a:lnTo>
                    <a:pt x="0" y="174"/>
                  </a:lnTo>
                  <a:lnTo>
                    <a:pt x="4" y="145"/>
                  </a:lnTo>
                  <a:lnTo>
                    <a:pt x="6" y="120"/>
                  </a:lnTo>
                  <a:lnTo>
                    <a:pt x="11" y="100"/>
                  </a:lnTo>
                  <a:lnTo>
                    <a:pt x="16" y="91"/>
                  </a:lnTo>
                  <a:lnTo>
                    <a:pt x="29" y="81"/>
                  </a:lnTo>
                  <a:lnTo>
                    <a:pt x="45" y="72"/>
                  </a:lnTo>
                  <a:lnTo>
                    <a:pt x="65" y="63"/>
                  </a:lnTo>
                  <a:lnTo>
                    <a:pt x="90" y="54"/>
                  </a:lnTo>
                  <a:lnTo>
                    <a:pt x="118" y="47"/>
                  </a:lnTo>
                  <a:lnTo>
                    <a:pt x="151" y="38"/>
                  </a:lnTo>
                  <a:lnTo>
                    <a:pt x="186" y="30"/>
                  </a:lnTo>
                  <a:lnTo>
                    <a:pt x="228" y="23"/>
                  </a:lnTo>
                  <a:lnTo>
                    <a:pt x="271" y="18"/>
                  </a:lnTo>
                  <a:lnTo>
                    <a:pt x="317" y="13"/>
                  </a:lnTo>
                  <a:lnTo>
                    <a:pt x="365" y="9"/>
                  </a:lnTo>
                  <a:lnTo>
                    <a:pt x="417" y="5"/>
                  </a:lnTo>
                  <a:lnTo>
                    <a:pt x="473" y="2"/>
                  </a:lnTo>
                  <a:lnTo>
                    <a:pt x="528" y="0"/>
                  </a:lnTo>
                  <a:lnTo>
                    <a:pt x="587" y="0"/>
                  </a:lnTo>
                  <a:lnTo>
                    <a:pt x="647" y="0"/>
                  </a:lnTo>
                  <a:lnTo>
                    <a:pt x="702" y="2"/>
                  </a:lnTo>
                  <a:lnTo>
                    <a:pt x="756" y="5"/>
                  </a:lnTo>
                  <a:lnTo>
                    <a:pt x="808" y="9"/>
                  </a:lnTo>
                  <a:lnTo>
                    <a:pt x="856" y="13"/>
                  </a:lnTo>
                  <a:lnTo>
                    <a:pt x="903" y="18"/>
                  </a:lnTo>
                  <a:lnTo>
                    <a:pt x="946" y="23"/>
                  </a:lnTo>
                  <a:lnTo>
                    <a:pt x="985" y="30"/>
                  </a:lnTo>
                  <a:lnTo>
                    <a:pt x="1021" y="38"/>
                  </a:lnTo>
                  <a:lnTo>
                    <a:pt x="1055" y="47"/>
                  </a:lnTo>
                  <a:lnTo>
                    <a:pt x="1083" y="54"/>
                  </a:lnTo>
                  <a:lnTo>
                    <a:pt x="1107" y="63"/>
                  </a:lnTo>
                  <a:lnTo>
                    <a:pt x="1128" y="72"/>
                  </a:lnTo>
                  <a:lnTo>
                    <a:pt x="1143" y="81"/>
                  </a:lnTo>
                  <a:lnTo>
                    <a:pt x="1155" y="91"/>
                  </a:lnTo>
                  <a:lnTo>
                    <a:pt x="1160" y="100"/>
                  </a:lnTo>
                  <a:lnTo>
                    <a:pt x="1168" y="124"/>
                  </a:lnTo>
                  <a:lnTo>
                    <a:pt x="1171" y="151"/>
                  </a:lnTo>
                  <a:lnTo>
                    <a:pt x="1173" y="176"/>
                  </a:lnTo>
                  <a:lnTo>
                    <a:pt x="1173" y="203"/>
                  </a:lnTo>
                  <a:close/>
                </a:path>
              </a:pathLst>
            </a:custGeom>
            <a:solidFill>
              <a:srgbClr val="CCD6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Freeform 8"/>
            <p:cNvSpPr>
              <a:spLocks/>
            </p:cNvSpPr>
            <p:nvPr/>
          </p:nvSpPr>
          <p:spPr bwMode="auto">
            <a:xfrm>
              <a:off x="2952" y="2486"/>
              <a:ext cx="593" cy="443"/>
            </a:xfrm>
            <a:custGeom>
              <a:avLst/>
              <a:gdLst/>
              <a:ahLst/>
              <a:cxnLst>
                <a:cxn ang="0">
                  <a:pos x="0" y="443"/>
                </a:cxn>
                <a:cxn ang="0">
                  <a:pos x="0" y="443"/>
                </a:cxn>
                <a:cxn ang="0">
                  <a:pos x="60" y="441"/>
                </a:cxn>
                <a:cxn ang="0">
                  <a:pos x="119" y="436"/>
                </a:cxn>
                <a:cxn ang="0">
                  <a:pos x="174" y="427"/>
                </a:cxn>
                <a:cxn ang="0">
                  <a:pos x="230" y="412"/>
                </a:cxn>
                <a:cxn ang="0">
                  <a:pos x="282" y="396"/>
                </a:cxn>
                <a:cxn ang="0">
                  <a:pos x="330" y="376"/>
                </a:cxn>
                <a:cxn ang="0">
                  <a:pos x="376" y="351"/>
                </a:cxn>
                <a:cxn ang="0">
                  <a:pos x="418" y="324"/>
                </a:cxn>
                <a:cxn ang="0">
                  <a:pos x="455" y="296"/>
                </a:cxn>
                <a:cxn ang="0">
                  <a:pos x="491" y="262"/>
                </a:cxn>
                <a:cxn ang="0">
                  <a:pos x="520" y="224"/>
                </a:cxn>
                <a:cxn ang="0">
                  <a:pos x="545" y="186"/>
                </a:cxn>
                <a:cxn ang="0">
                  <a:pos x="566" y="141"/>
                </a:cxn>
                <a:cxn ang="0">
                  <a:pos x="581" y="98"/>
                </a:cxn>
                <a:cxn ang="0">
                  <a:pos x="590" y="50"/>
                </a:cxn>
                <a:cxn ang="0">
                  <a:pos x="593" y="0"/>
                </a:cxn>
                <a:cxn ang="0">
                  <a:pos x="579" y="0"/>
                </a:cxn>
                <a:cxn ang="0">
                  <a:pos x="575" y="50"/>
                </a:cxn>
                <a:cxn ang="0">
                  <a:pos x="566" y="95"/>
                </a:cxn>
                <a:cxn ang="0">
                  <a:pos x="552" y="138"/>
                </a:cxn>
                <a:cxn ang="0">
                  <a:pos x="534" y="179"/>
                </a:cxn>
                <a:cxn ang="0">
                  <a:pos x="509" y="217"/>
                </a:cxn>
                <a:cxn ang="0">
                  <a:pos x="480" y="251"/>
                </a:cxn>
                <a:cxn ang="0">
                  <a:pos x="448" y="285"/>
                </a:cxn>
                <a:cxn ang="0">
                  <a:pos x="410" y="314"/>
                </a:cxn>
                <a:cxn ang="0">
                  <a:pos x="369" y="341"/>
                </a:cxn>
                <a:cxn ang="0">
                  <a:pos x="326" y="362"/>
                </a:cxn>
                <a:cxn ang="0">
                  <a:pos x="278" y="382"/>
                </a:cxn>
                <a:cxn ang="0">
                  <a:pos x="226" y="398"/>
                </a:cxn>
                <a:cxn ang="0">
                  <a:pos x="174" y="412"/>
                </a:cxn>
                <a:cxn ang="0">
                  <a:pos x="119" y="421"/>
                </a:cxn>
                <a:cxn ang="0">
                  <a:pos x="60" y="427"/>
                </a:cxn>
                <a:cxn ang="0">
                  <a:pos x="0" y="428"/>
                </a:cxn>
                <a:cxn ang="0">
                  <a:pos x="0" y="428"/>
                </a:cxn>
                <a:cxn ang="0">
                  <a:pos x="0" y="443"/>
                </a:cxn>
              </a:cxnLst>
              <a:rect l="0" t="0" r="r" b="b"/>
              <a:pathLst>
                <a:path w="593" h="443">
                  <a:moveTo>
                    <a:pt x="0" y="443"/>
                  </a:moveTo>
                  <a:lnTo>
                    <a:pt x="0" y="443"/>
                  </a:lnTo>
                  <a:lnTo>
                    <a:pt x="60" y="441"/>
                  </a:lnTo>
                  <a:lnTo>
                    <a:pt x="119" y="436"/>
                  </a:lnTo>
                  <a:lnTo>
                    <a:pt x="174" y="427"/>
                  </a:lnTo>
                  <a:lnTo>
                    <a:pt x="230" y="412"/>
                  </a:lnTo>
                  <a:lnTo>
                    <a:pt x="282" y="396"/>
                  </a:lnTo>
                  <a:lnTo>
                    <a:pt x="330" y="376"/>
                  </a:lnTo>
                  <a:lnTo>
                    <a:pt x="376" y="351"/>
                  </a:lnTo>
                  <a:lnTo>
                    <a:pt x="418" y="324"/>
                  </a:lnTo>
                  <a:lnTo>
                    <a:pt x="455" y="296"/>
                  </a:lnTo>
                  <a:lnTo>
                    <a:pt x="491" y="262"/>
                  </a:lnTo>
                  <a:lnTo>
                    <a:pt x="520" y="224"/>
                  </a:lnTo>
                  <a:lnTo>
                    <a:pt x="545" y="186"/>
                  </a:lnTo>
                  <a:lnTo>
                    <a:pt x="566" y="141"/>
                  </a:lnTo>
                  <a:lnTo>
                    <a:pt x="581" y="98"/>
                  </a:lnTo>
                  <a:lnTo>
                    <a:pt x="590" y="50"/>
                  </a:lnTo>
                  <a:lnTo>
                    <a:pt x="593" y="0"/>
                  </a:lnTo>
                  <a:lnTo>
                    <a:pt x="579" y="0"/>
                  </a:lnTo>
                  <a:lnTo>
                    <a:pt x="575" y="50"/>
                  </a:lnTo>
                  <a:lnTo>
                    <a:pt x="566" y="95"/>
                  </a:lnTo>
                  <a:lnTo>
                    <a:pt x="552" y="138"/>
                  </a:lnTo>
                  <a:lnTo>
                    <a:pt x="534" y="179"/>
                  </a:lnTo>
                  <a:lnTo>
                    <a:pt x="509" y="217"/>
                  </a:lnTo>
                  <a:lnTo>
                    <a:pt x="480" y="251"/>
                  </a:lnTo>
                  <a:lnTo>
                    <a:pt x="448" y="285"/>
                  </a:lnTo>
                  <a:lnTo>
                    <a:pt x="410" y="314"/>
                  </a:lnTo>
                  <a:lnTo>
                    <a:pt x="369" y="341"/>
                  </a:lnTo>
                  <a:lnTo>
                    <a:pt x="326" y="362"/>
                  </a:lnTo>
                  <a:lnTo>
                    <a:pt x="278" y="382"/>
                  </a:lnTo>
                  <a:lnTo>
                    <a:pt x="226" y="398"/>
                  </a:lnTo>
                  <a:lnTo>
                    <a:pt x="174" y="412"/>
                  </a:lnTo>
                  <a:lnTo>
                    <a:pt x="119" y="421"/>
                  </a:lnTo>
                  <a:lnTo>
                    <a:pt x="60" y="427"/>
                  </a:lnTo>
                  <a:lnTo>
                    <a:pt x="0" y="428"/>
                  </a:lnTo>
                  <a:lnTo>
                    <a:pt x="0" y="428"/>
                  </a:lnTo>
                  <a:lnTo>
                    <a:pt x="0" y="4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Freeform 9"/>
            <p:cNvSpPr>
              <a:spLocks/>
            </p:cNvSpPr>
            <p:nvPr/>
          </p:nvSpPr>
          <p:spPr bwMode="auto">
            <a:xfrm>
              <a:off x="2358" y="2486"/>
              <a:ext cx="594" cy="4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50"/>
                </a:cxn>
                <a:cxn ang="0">
                  <a:pos x="13" y="98"/>
                </a:cxn>
                <a:cxn ang="0">
                  <a:pos x="27" y="141"/>
                </a:cxn>
                <a:cxn ang="0">
                  <a:pos x="48" y="186"/>
                </a:cxn>
                <a:cxn ang="0">
                  <a:pos x="73" y="224"/>
                </a:cxn>
                <a:cxn ang="0">
                  <a:pos x="102" y="262"/>
                </a:cxn>
                <a:cxn ang="0">
                  <a:pos x="138" y="296"/>
                </a:cxn>
                <a:cxn ang="0">
                  <a:pos x="176" y="324"/>
                </a:cxn>
                <a:cxn ang="0">
                  <a:pos x="217" y="351"/>
                </a:cxn>
                <a:cxn ang="0">
                  <a:pos x="265" y="376"/>
                </a:cxn>
                <a:cxn ang="0">
                  <a:pos x="313" y="396"/>
                </a:cxn>
                <a:cxn ang="0">
                  <a:pos x="364" y="412"/>
                </a:cxn>
                <a:cxn ang="0">
                  <a:pos x="421" y="427"/>
                </a:cxn>
                <a:cxn ang="0">
                  <a:pos x="476" y="436"/>
                </a:cxn>
                <a:cxn ang="0">
                  <a:pos x="534" y="441"/>
                </a:cxn>
                <a:cxn ang="0">
                  <a:pos x="594" y="443"/>
                </a:cxn>
                <a:cxn ang="0">
                  <a:pos x="594" y="428"/>
                </a:cxn>
                <a:cxn ang="0">
                  <a:pos x="534" y="427"/>
                </a:cxn>
                <a:cxn ang="0">
                  <a:pos x="476" y="421"/>
                </a:cxn>
                <a:cxn ang="0">
                  <a:pos x="421" y="412"/>
                </a:cxn>
                <a:cxn ang="0">
                  <a:pos x="367" y="398"/>
                </a:cxn>
                <a:cxn ang="0">
                  <a:pos x="317" y="382"/>
                </a:cxn>
                <a:cxn ang="0">
                  <a:pos x="269" y="362"/>
                </a:cxn>
                <a:cxn ang="0">
                  <a:pos x="224" y="341"/>
                </a:cxn>
                <a:cxn ang="0">
                  <a:pos x="183" y="314"/>
                </a:cxn>
                <a:cxn ang="0">
                  <a:pos x="145" y="285"/>
                </a:cxn>
                <a:cxn ang="0">
                  <a:pos x="113" y="251"/>
                </a:cxn>
                <a:cxn ang="0">
                  <a:pos x="84" y="217"/>
                </a:cxn>
                <a:cxn ang="0">
                  <a:pos x="59" y="179"/>
                </a:cxn>
                <a:cxn ang="0">
                  <a:pos x="41" y="138"/>
                </a:cxn>
                <a:cxn ang="0">
                  <a:pos x="27" y="95"/>
                </a:cxn>
                <a:cxn ang="0">
                  <a:pos x="18" y="5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</a:cxnLst>
              <a:rect l="0" t="0" r="r" b="b"/>
              <a:pathLst>
                <a:path w="594" h="443">
                  <a:moveTo>
                    <a:pt x="0" y="0"/>
                  </a:moveTo>
                  <a:lnTo>
                    <a:pt x="0" y="0"/>
                  </a:lnTo>
                  <a:lnTo>
                    <a:pt x="4" y="50"/>
                  </a:lnTo>
                  <a:lnTo>
                    <a:pt x="13" y="98"/>
                  </a:lnTo>
                  <a:lnTo>
                    <a:pt x="27" y="141"/>
                  </a:lnTo>
                  <a:lnTo>
                    <a:pt x="48" y="186"/>
                  </a:lnTo>
                  <a:lnTo>
                    <a:pt x="73" y="224"/>
                  </a:lnTo>
                  <a:lnTo>
                    <a:pt x="102" y="262"/>
                  </a:lnTo>
                  <a:lnTo>
                    <a:pt x="138" y="296"/>
                  </a:lnTo>
                  <a:lnTo>
                    <a:pt x="176" y="324"/>
                  </a:lnTo>
                  <a:lnTo>
                    <a:pt x="217" y="351"/>
                  </a:lnTo>
                  <a:lnTo>
                    <a:pt x="265" y="376"/>
                  </a:lnTo>
                  <a:lnTo>
                    <a:pt x="313" y="396"/>
                  </a:lnTo>
                  <a:lnTo>
                    <a:pt x="364" y="412"/>
                  </a:lnTo>
                  <a:lnTo>
                    <a:pt x="421" y="427"/>
                  </a:lnTo>
                  <a:lnTo>
                    <a:pt x="476" y="436"/>
                  </a:lnTo>
                  <a:lnTo>
                    <a:pt x="534" y="441"/>
                  </a:lnTo>
                  <a:lnTo>
                    <a:pt x="594" y="443"/>
                  </a:lnTo>
                  <a:lnTo>
                    <a:pt x="594" y="428"/>
                  </a:lnTo>
                  <a:lnTo>
                    <a:pt x="534" y="427"/>
                  </a:lnTo>
                  <a:lnTo>
                    <a:pt x="476" y="421"/>
                  </a:lnTo>
                  <a:lnTo>
                    <a:pt x="421" y="412"/>
                  </a:lnTo>
                  <a:lnTo>
                    <a:pt x="367" y="398"/>
                  </a:lnTo>
                  <a:lnTo>
                    <a:pt x="317" y="382"/>
                  </a:lnTo>
                  <a:lnTo>
                    <a:pt x="269" y="362"/>
                  </a:lnTo>
                  <a:lnTo>
                    <a:pt x="224" y="341"/>
                  </a:lnTo>
                  <a:lnTo>
                    <a:pt x="183" y="314"/>
                  </a:lnTo>
                  <a:lnTo>
                    <a:pt x="145" y="285"/>
                  </a:lnTo>
                  <a:lnTo>
                    <a:pt x="113" y="251"/>
                  </a:lnTo>
                  <a:lnTo>
                    <a:pt x="84" y="217"/>
                  </a:lnTo>
                  <a:lnTo>
                    <a:pt x="59" y="179"/>
                  </a:lnTo>
                  <a:lnTo>
                    <a:pt x="41" y="138"/>
                  </a:lnTo>
                  <a:lnTo>
                    <a:pt x="27" y="95"/>
                  </a:lnTo>
                  <a:lnTo>
                    <a:pt x="18" y="5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Freeform 10"/>
            <p:cNvSpPr>
              <a:spLocks/>
            </p:cNvSpPr>
            <p:nvPr/>
          </p:nvSpPr>
          <p:spPr bwMode="auto">
            <a:xfrm>
              <a:off x="2358" y="2382"/>
              <a:ext cx="25" cy="10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1" y="0"/>
                </a:cxn>
                <a:cxn ang="0">
                  <a:pos x="5" y="21"/>
                </a:cxn>
                <a:cxn ang="0">
                  <a:pos x="4" y="46"/>
                </a:cxn>
                <a:cxn ang="0">
                  <a:pos x="0" y="75"/>
                </a:cxn>
                <a:cxn ang="0">
                  <a:pos x="0" y="104"/>
                </a:cxn>
                <a:cxn ang="0">
                  <a:pos x="14" y="104"/>
                </a:cxn>
                <a:cxn ang="0">
                  <a:pos x="14" y="75"/>
                </a:cxn>
                <a:cxn ang="0">
                  <a:pos x="18" y="46"/>
                </a:cxn>
                <a:cxn ang="0">
                  <a:pos x="20" y="21"/>
                </a:cxn>
                <a:cxn ang="0">
                  <a:pos x="25" y="3"/>
                </a:cxn>
                <a:cxn ang="0">
                  <a:pos x="25" y="3"/>
                </a:cxn>
                <a:cxn ang="0">
                  <a:pos x="11" y="0"/>
                </a:cxn>
              </a:cxnLst>
              <a:rect l="0" t="0" r="r" b="b"/>
              <a:pathLst>
                <a:path w="25" h="104">
                  <a:moveTo>
                    <a:pt x="11" y="0"/>
                  </a:moveTo>
                  <a:lnTo>
                    <a:pt x="11" y="0"/>
                  </a:lnTo>
                  <a:lnTo>
                    <a:pt x="5" y="21"/>
                  </a:lnTo>
                  <a:lnTo>
                    <a:pt x="4" y="46"/>
                  </a:lnTo>
                  <a:lnTo>
                    <a:pt x="0" y="75"/>
                  </a:lnTo>
                  <a:lnTo>
                    <a:pt x="0" y="104"/>
                  </a:lnTo>
                  <a:lnTo>
                    <a:pt x="14" y="104"/>
                  </a:lnTo>
                  <a:lnTo>
                    <a:pt x="14" y="75"/>
                  </a:lnTo>
                  <a:lnTo>
                    <a:pt x="18" y="46"/>
                  </a:lnTo>
                  <a:lnTo>
                    <a:pt x="20" y="21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Freeform 11"/>
            <p:cNvSpPr>
              <a:spLocks/>
            </p:cNvSpPr>
            <p:nvPr/>
          </p:nvSpPr>
          <p:spPr bwMode="auto">
            <a:xfrm>
              <a:off x="2369" y="2276"/>
              <a:ext cx="583" cy="109"/>
            </a:xfrm>
            <a:custGeom>
              <a:avLst/>
              <a:gdLst/>
              <a:ahLst/>
              <a:cxnLst>
                <a:cxn ang="0">
                  <a:pos x="583" y="0"/>
                </a:cxn>
                <a:cxn ang="0">
                  <a:pos x="583" y="0"/>
                </a:cxn>
                <a:cxn ang="0">
                  <a:pos x="524" y="0"/>
                </a:cxn>
                <a:cxn ang="0">
                  <a:pos x="469" y="2"/>
                </a:cxn>
                <a:cxn ang="0">
                  <a:pos x="413" y="5"/>
                </a:cxn>
                <a:cxn ang="0">
                  <a:pos x="361" y="9"/>
                </a:cxn>
                <a:cxn ang="0">
                  <a:pos x="313" y="12"/>
                </a:cxn>
                <a:cxn ang="0">
                  <a:pos x="267" y="18"/>
                </a:cxn>
                <a:cxn ang="0">
                  <a:pos x="224" y="23"/>
                </a:cxn>
                <a:cxn ang="0">
                  <a:pos x="182" y="30"/>
                </a:cxn>
                <a:cxn ang="0">
                  <a:pos x="145" y="37"/>
                </a:cxn>
                <a:cxn ang="0">
                  <a:pos x="113" y="46"/>
                </a:cxn>
                <a:cxn ang="0">
                  <a:pos x="84" y="54"/>
                </a:cxn>
                <a:cxn ang="0">
                  <a:pos x="59" y="63"/>
                </a:cxn>
                <a:cxn ang="0">
                  <a:pos x="37" y="72"/>
                </a:cxn>
                <a:cxn ang="0">
                  <a:pos x="21" y="82"/>
                </a:cxn>
                <a:cxn ang="0">
                  <a:pos x="7" y="93"/>
                </a:cxn>
                <a:cxn ang="0">
                  <a:pos x="0" y="106"/>
                </a:cxn>
                <a:cxn ang="0">
                  <a:pos x="14" y="109"/>
                </a:cxn>
                <a:cxn ang="0">
                  <a:pos x="18" y="104"/>
                </a:cxn>
                <a:cxn ang="0">
                  <a:pos x="28" y="93"/>
                </a:cxn>
                <a:cxn ang="0">
                  <a:pos x="45" y="86"/>
                </a:cxn>
                <a:cxn ang="0">
                  <a:pos x="62" y="77"/>
                </a:cxn>
                <a:cxn ang="0">
                  <a:pos x="88" y="68"/>
                </a:cxn>
                <a:cxn ang="0">
                  <a:pos x="116" y="61"/>
                </a:cxn>
                <a:cxn ang="0">
                  <a:pos x="148" y="52"/>
                </a:cxn>
                <a:cxn ang="0">
                  <a:pos x="182" y="45"/>
                </a:cxn>
                <a:cxn ang="0">
                  <a:pos x="224" y="37"/>
                </a:cxn>
                <a:cxn ang="0">
                  <a:pos x="267" y="32"/>
                </a:cxn>
                <a:cxn ang="0">
                  <a:pos x="313" y="27"/>
                </a:cxn>
                <a:cxn ang="0">
                  <a:pos x="361" y="23"/>
                </a:cxn>
                <a:cxn ang="0">
                  <a:pos x="413" y="20"/>
                </a:cxn>
                <a:cxn ang="0">
                  <a:pos x="469" y="16"/>
                </a:cxn>
                <a:cxn ang="0">
                  <a:pos x="524" y="14"/>
                </a:cxn>
                <a:cxn ang="0">
                  <a:pos x="583" y="14"/>
                </a:cxn>
                <a:cxn ang="0">
                  <a:pos x="583" y="14"/>
                </a:cxn>
                <a:cxn ang="0">
                  <a:pos x="583" y="0"/>
                </a:cxn>
              </a:cxnLst>
              <a:rect l="0" t="0" r="r" b="b"/>
              <a:pathLst>
                <a:path w="583" h="109">
                  <a:moveTo>
                    <a:pt x="583" y="0"/>
                  </a:moveTo>
                  <a:lnTo>
                    <a:pt x="583" y="0"/>
                  </a:lnTo>
                  <a:lnTo>
                    <a:pt x="524" y="0"/>
                  </a:lnTo>
                  <a:lnTo>
                    <a:pt x="469" y="2"/>
                  </a:lnTo>
                  <a:lnTo>
                    <a:pt x="413" y="5"/>
                  </a:lnTo>
                  <a:lnTo>
                    <a:pt x="361" y="9"/>
                  </a:lnTo>
                  <a:lnTo>
                    <a:pt x="313" y="12"/>
                  </a:lnTo>
                  <a:lnTo>
                    <a:pt x="267" y="18"/>
                  </a:lnTo>
                  <a:lnTo>
                    <a:pt x="224" y="23"/>
                  </a:lnTo>
                  <a:lnTo>
                    <a:pt x="182" y="30"/>
                  </a:lnTo>
                  <a:lnTo>
                    <a:pt x="145" y="37"/>
                  </a:lnTo>
                  <a:lnTo>
                    <a:pt x="113" y="46"/>
                  </a:lnTo>
                  <a:lnTo>
                    <a:pt x="84" y="54"/>
                  </a:lnTo>
                  <a:lnTo>
                    <a:pt x="59" y="63"/>
                  </a:lnTo>
                  <a:lnTo>
                    <a:pt x="37" y="72"/>
                  </a:lnTo>
                  <a:lnTo>
                    <a:pt x="21" y="82"/>
                  </a:lnTo>
                  <a:lnTo>
                    <a:pt x="7" y="93"/>
                  </a:lnTo>
                  <a:lnTo>
                    <a:pt x="0" y="106"/>
                  </a:lnTo>
                  <a:lnTo>
                    <a:pt x="14" y="109"/>
                  </a:lnTo>
                  <a:lnTo>
                    <a:pt x="18" y="104"/>
                  </a:lnTo>
                  <a:lnTo>
                    <a:pt x="28" y="93"/>
                  </a:lnTo>
                  <a:lnTo>
                    <a:pt x="45" y="86"/>
                  </a:lnTo>
                  <a:lnTo>
                    <a:pt x="62" y="77"/>
                  </a:lnTo>
                  <a:lnTo>
                    <a:pt x="88" y="68"/>
                  </a:lnTo>
                  <a:lnTo>
                    <a:pt x="116" y="61"/>
                  </a:lnTo>
                  <a:lnTo>
                    <a:pt x="148" y="52"/>
                  </a:lnTo>
                  <a:lnTo>
                    <a:pt x="182" y="45"/>
                  </a:lnTo>
                  <a:lnTo>
                    <a:pt x="224" y="37"/>
                  </a:lnTo>
                  <a:lnTo>
                    <a:pt x="267" y="32"/>
                  </a:lnTo>
                  <a:lnTo>
                    <a:pt x="313" y="27"/>
                  </a:lnTo>
                  <a:lnTo>
                    <a:pt x="361" y="23"/>
                  </a:lnTo>
                  <a:lnTo>
                    <a:pt x="413" y="20"/>
                  </a:lnTo>
                  <a:lnTo>
                    <a:pt x="469" y="16"/>
                  </a:lnTo>
                  <a:lnTo>
                    <a:pt x="524" y="14"/>
                  </a:lnTo>
                  <a:lnTo>
                    <a:pt x="583" y="14"/>
                  </a:lnTo>
                  <a:lnTo>
                    <a:pt x="583" y="14"/>
                  </a:lnTo>
                  <a:lnTo>
                    <a:pt x="58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Freeform 12"/>
            <p:cNvSpPr>
              <a:spLocks/>
            </p:cNvSpPr>
            <p:nvPr/>
          </p:nvSpPr>
          <p:spPr bwMode="auto">
            <a:xfrm>
              <a:off x="2952" y="2276"/>
              <a:ext cx="581" cy="109"/>
            </a:xfrm>
            <a:custGeom>
              <a:avLst/>
              <a:gdLst/>
              <a:ahLst/>
              <a:cxnLst>
                <a:cxn ang="0">
                  <a:pos x="581" y="106"/>
                </a:cxn>
                <a:cxn ang="0">
                  <a:pos x="581" y="106"/>
                </a:cxn>
                <a:cxn ang="0">
                  <a:pos x="573" y="93"/>
                </a:cxn>
                <a:cxn ang="0">
                  <a:pos x="559" y="82"/>
                </a:cxn>
                <a:cxn ang="0">
                  <a:pos x="545" y="72"/>
                </a:cxn>
                <a:cxn ang="0">
                  <a:pos x="522" y="63"/>
                </a:cxn>
                <a:cxn ang="0">
                  <a:pos x="498" y="54"/>
                </a:cxn>
                <a:cxn ang="0">
                  <a:pos x="470" y="46"/>
                </a:cxn>
                <a:cxn ang="0">
                  <a:pos x="436" y="37"/>
                </a:cxn>
                <a:cxn ang="0">
                  <a:pos x="398" y="30"/>
                </a:cxn>
                <a:cxn ang="0">
                  <a:pos x="359" y="23"/>
                </a:cxn>
                <a:cxn ang="0">
                  <a:pos x="316" y="18"/>
                </a:cxn>
                <a:cxn ang="0">
                  <a:pos x="269" y="12"/>
                </a:cxn>
                <a:cxn ang="0">
                  <a:pos x="221" y="9"/>
                </a:cxn>
                <a:cxn ang="0">
                  <a:pos x="169" y="5"/>
                </a:cxn>
                <a:cxn ang="0">
                  <a:pos x="115" y="2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60" y="14"/>
                </a:cxn>
                <a:cxn ang="0">
                  <a:pos x="115" y="16"/>
                </a:cxn>
                <a:cxn ang="0">
                  <a:pos x="169" y="20"/>
                </a:cxn>
                <a:cxn ang="0">
                  <a:pos x="221" y="23"/>
                </a:cxn>
                <a:cxn ang="0">
                  <a:pos x="269" y="27"/>
                </a:cxn>
                <a:cxn ang="0">
                  <a:pos x="316" y="32"/>
                </a:cxn>
                <a:cxn ang="0">
                  <a:pos x="359" y="37"/>
                </a:cxn>
                <a:cxn ang="0">
                  <a:pos x="398" y="45"/>
                </a:cxn>
                <a:cxn ang="0">
                  <a:pos x="432" y="52"/>
                </a:cxn>
                <a:cxn ang="0">
                  <a:pos x="466" y="61"/>
                </a:cxn>
                <a:cxn ang="0">
                  <a:pos x="495" y="68"/>
                </a:cxn>
                <a:cxn ang="0">
                  <a:pos x="518" y="77"/>
                </a:cxn>
                <a:cxn ang="0">
                  <a:pos x="538" y="86"/>
                </a:cxn>
                <a:cxn ang="0">
                  <a:pos x="552" y="93"/>
                </a:cxn>
                <a:cxn ang="0">
                  <a:pos x="563" y="104"/>
                </a:cxn>
                <a:cxn ang="0">
                  <a:pos x="566" y="109"/>
                </a:cxn>
                <a:cxn ang="0">
                  <a:pos x="566" y="109"/>
                </a:cxn>
                <a:cxn ang="0">
                  <a:pos x="581" y="106"/>
                </a:cxn>
              </a:cxnLst>
              <a:rect l="0" t="0" r="r" b="b"/>
              <a:pathLst>
                <a:path w="581" h="109">
                  <a:moveTo>
                    <a:pt x="581" y="106"/>
                  </a:moveTo>
                  <a:lnTo>
                    <a:pt x="581" y="106"/>
                  </a:lnTo>
                  <a:lnTo>
                    <a:pt x="573" y="93"/>
                  </a:lnTo>
                  <a:lnTo>
                    <a:pt x="559" y="82"/>
                  </a:lnTo>
                  <a:lnTo>
                    <a:pt x="545" y="72"/>
                  </a:lnTo>
                  <a:lnTo>
                    <a:pt x="522" y="63"/>
                  </a:lnTo>
                  <a:lnTo>
                    <a:pt x="498" y="54"/>
                  </a:lnTo>
                  <a:lnTo>
                    <a:pt x="470" y="46"/>
                  </a:lnTo>
                  <a:lnTo>
                    <a:pt x="436" y="37"/>
                  </a:lnTo>
                  <a:lnTo>
                    <a:pt x="398" y="30"/>
                  </a:lnTo>
                  <a:lnTo>
                    <a:pt x="359" y="23"/>
                  </a:lnTo>
                  <a:lnTo>
                    <a:pt x="316" y="18"/>
                  </a:lnTo>
                  <a:lnTo>
                    <a:pt x="269" y="12"/>
                  </a:lnTo>
                  <a:lnTo>
                    <a:pt x="221" y="9"/>
                  </a:lnTo>
                  <a:lnTo>
                    <a:pt x="169" y="5"/>
                  </a:lnTo>
                  <a:lnTo>
                    <a:pt x="115" y="2"/>
                  </a:lnTo>
                  <a:lnTo>
                    <a:pt x="60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60" y="14"/>
                  </a:lnTo>
                  <a:lnTo>
                    <a:pt x="115" y="16"/>
                  </a:lnTo>
                  <a:lnTo>
                    <a:pt x="169" y="20"/>
                  </a:lnTo>
                  <a:lnTo>
                    <a:pt x="221" y="23"/>
                  </a:lnTo>
                  <a:lnTo>
                    <a:pt x="269" y="27"/>
                  </a:lnTo>
                  <a:lnTo>
                    <a:pt x="316" y="32"/>
                  </a:lnTo>
                  <a:lnTo>
                    <a:pt x="359" y="37"/>
                  </a:lnTo>
                  <a:lnTo>
                    <a:pt x="398" y="45"/>
                  </a:lnTo>
                  <a:lnTo>
                    <a:pt x="432" y="52"/>
                  </a:lnTo>
                  <a:lnTo>
                    <a:pt x="466" y="61"/>
                  </a:lnTo>
                  <a:lnTo>
                    <a:pt x="495" y="68"/>
                  </a:lnTo>
                  <a:lnTo>
                    <a:pt x="518" y="77"/>
                  </a:lnTo>
                  <a:lnTo>
                    <a:pt x="538" y="86"/>
                  </a:lnTo>
                  <a:lnTo>
                    <a:pt x="552" y="93"/>
                  </a:lnTo>
                  <a:lnTo>
                    <a:pt x="563" y="104"/>
                  </a:lnTo>
                  <a:lnTo>
                    <a:pt x="566" y="109"/>
                  </a:lnTo>
                  <a:lnTo>
                    <a:pt x="566" y="109"/>
                  </a:lnTo>
                  <a:lnTo>
                    <a:pt x="581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Freeform 13"/>
            <p:cNvSpPr>
              <a:spLocks/>
            </p:cNvSpPr>
            <p:nvPr/>
          </p:nvSpPr>
          <p:spPr bwMode="auto">
            <a:xfrm>
              <a:off x="3518" y="2382"/>
              <a:ext cx="27" cy="104"/>
            </a:xfrm>
            <a:custGeom>
              <a:avLst/>
              <a:gdLst/>
              <a:ahLst/>
              <a:cxnLst>
                <a:cxn ang="0">
                  <a:pos x="27" y="104"/>
                </a:cxn>
                <a:cxn ang="0">
                  <a:pos x="27" y="104"/>
                </a:cxn>
                <a:cxn ang="0">
                  <a:pos x="27" y="77"/>
                </a:cxn>
                <a:cxn ang="0">
                  <a:pos x="25" y="52"/>
                </a:cxn>
                <a:cxn ang="0">
                  <a:pos x="22" y="25"/>
                </a:cxn>
                <a:cxn ang="0">
                  <a:pos x="15" y="0"/>
                </a:cxn>
                <a:cxn ang="0">
                  <a:pos x="0" y="3"/>
                </a:cxn>
                <a:cxn ang="0">
                  <a:pos x="7" y="25"/>
                </a:cxn>
                <a:cxn ang="0">
                  <a:pos x="11" y="52"/>
                </a:cxn>
                <a:cxn ang="0">
                  <a:pos x="13" y="77"/>
                </a:cxn>
                <a:cxn ang="0">
                  <a:pos x="13" y="104"/>
                </a:cxn>
                <a:cxn ang="0">
                  <a:pos x="13" y="104"/>
                </a:cxn>
                <a:cxn ang="0">
                  <a:pos x="27" y="104"/>
                </a:cxn>
              </a:cxnLst>
              <a:rect l="0" t="0" r="r" b="b"/>
              <a:pathLst>
                <a:path w="27" h="104">
                  <a:moveTo>
                    <a:pt x="27" y="104"/>
                  </a:moveTo>
                  <a:lnTo>
                    <a:pt x="27" y="104"/>
                  </a:lnTo>
                  <a:lnTo>
                    <a:pt x="27" y="77"/>
                  </a:lnTo>
                  <a:lnTo>
                    <a:pt x="25" y="52"/>
                  </a:lnTo>
                  <a:lnTo>
                    <a:pt x="22" y="25"/>
                  </a:lnTo>
                  <a:lnTo>
                    <a:pt x="15" y="0"/>
                  </a:lnTo>
                  <a:lnTo>
                    <a:pt x="0" y="3"/>
                  </a:lnTo>
                  <a:lnTo>
                    <a:pt x="7" y="25"/>
                  </a:lnTo>
                  <a:lnTo>
                    <a:pt x="11" y="52"/>
                  </a:lnTo>
                  <a:lnTo>
                    <a:pt x="13" y="77"/>
                  </a:lnTo>
                  <a:lnTo>
                    <a:pt x="13" y="104"/>
                  </a:lnTo>
                  <a:lnTo>
                    <a:pt x="13" y="104"/>
                  </a:lnTo>
                  <a:lnTo>
                    <a:pt x="27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Freeform 14"/>
            <p:cNvSpPr>
              <a:spLocks/>
            </p:cNvSpPr>
            <p:nvPr/>
          </p:nvSpPr>
          <p:spPr bwMode="auto">
            <a:xfrm>
              <a:off x="2646" y="2866"/>
              <a:ext cx="611" cy="126"/>
            </a:xfrm>
            <a:custGeom>
              <a:avLst/>
              <a:gdLst/>
              <a:ahLst/>
              <a:cxnLst>
                <a:cxn ang="0">
                  <a:pos x="2" y="41"/>
                </a:cxn>
                <a:cxn ang="0">
                  <a:pos x="15" y="57"/>
                </a:cxn>
                <a:cxn ang="0">
                  <a:pos x="38" y="74"/>
                </a:cxn>
                <a:cxn ang="0">
                  <a:pos x="70" y="88"/>
                </a:cxn>
                <a:cxn ang="0">
                  <a:pos x="111" y="100"/>
                </a:cxn>
                <a:cxn ang="0">
                  <a:pos x="160" y="113"/>
                </a:cxn>
                <a:cxn ang="0">
                  <a:pos x="215" y="120"/>
                </a:cxn>
                <a:cxn ang="0">
                  <a:pos x="274" y="126"/>
                </a:cxn>
                <a:cxn ang="0">
                  <a:pos x="337" y="126"/>
                </a:cxn>
                <a:cxn ang="0">
                  <a:pos x="396" y="120"/>
                </a:cxn>
                <a:cxn ang="0">
                  <a:pos x="452" y="113"/>
                </a:cxn>
                <a:cxn ang="0">
                  <a:pos x="500" y="100"/>
                </a:cxn>
                <a:cxn ang="0">
                  <a:pos x="541" y="88"/>
                </a:cxn>
                <a:cxn ang="0">
                  <a:pos x="573" y="74"/>
                </a:cxn>
                <a:cxn ang="0">
                  <a:pos x="597" y="57"/>
                </a:cxn>
                <a:cxn ang="0">
                  <a:pos x="609" y="41"/>
                </a:cxn>
                <a:cxn ang="0">
                  <a:pos x="607" y="0"/>
                </a:cxn>
                <a:cxn ang="0">
                  <a:pos x="573" y="13"/>
                </a:cxn>
                <a:cxn ang="0">
                  <a:pos x="539" y="25"/>
                </a:cxn>
                <a:cxn ang="0">
                  <a:pos x="502" y="34"/>
                </a:cxn>
                <a:cxn ang="0">
                  <a:pos x="466" y="41"/>
                </a:cxn>
                <a:cxn ang="0">
                  <a:pos x="426" y="48"/>
                </a:cxn>
                <a:cxn ang="0">
                  <a:pos x="387" y="52"/>
                </a:cxn>
                <a:cxn ang="0">
                  <a:pos x="348" y="56"/>
                </a:cxn>
                <a:cxn ang="0">
                  <a:pos x="306" y="56"/>
                </a:cxn>
                <a:cxn ang="0">
                  <a:pos x="265" y="56"/>
                </a:cxn>
                <a:cxn ang="0">
                  <a:pos x="226" y="52"/>
                </a:cxn>
                <a:cxn ang="0">
                  <a:pos x="187" y="48"/>
                </a:cxn>
                <a:cxn ang="0">
                  <a:pos x="149" y="41"/>
                </a:cxn>
                <a:cxn ang="0">
                  <a:pos x="111" y="34"/>
                </a:cxn>
                <a:cxn ang="0">
                  <a:pos x="76" y="25"/>
                </a:cxn>
                <a:cxn ang="0">
                  <a:pos x="41" y="14"/>
                </a:cxn>
                <a:cxn ang="0">
                  <a:pos x="7" y="2"/>
                </a:cxn>
              </a:cxnLst>
              <a:rect l="0" t="0" r="r" b="b"/>
              <a:pathLst>
                <a:path w="611" h="126">
                  <a:moveTo>
                    <a:pt x="0" y="34"/>
                  </a:moveTo>
                  <a:lnTo>
                    <a:pt x="2" y="41"/>
                  </a:lnTo>
                  <a:lnTo>
                    <a:pt x="6" y="50"/>
                  </a:lnTo>
                  <a:lnTo>
                    <a:pt x="15" y="57"/>
                  </a:lnTo>
                  <a:lnTo>
                    <a:pt x="24" y="65"/>
                  </a:lnTo>
                  <a:lnTo>
                    <a:pt x="38" y="74"/>
                  </a:lnTo>
                  <a:lnTo>
                    <a:pt x="52" y="81"/>
                  </a:lnTo>
                  <a:lnTo>
                    <a:pt x="70" y="88"/>
                  </a:lnTo>
                  <a:lnTo>
                    <a:pt x="90" y="95"/>
                  </a:lnTo>
                  <a:lnTo>
                    <a:pt x="111" y="100"/>
                  </a:lnTo>
                  <a:lnTo>
                    <a:pt x="135" y="108"/>
                  </a:lnTo>
                  <a:lnTo>
                    <a:pt x="160" y="113"/>
                  </a:lnTo>
                  <a:lnTo>
                    <a:pt x="187" y="117"/>
                  </a:lnTo>
                  <a:lnTo>
                    <a:pt x="215" y="120"/>
                  </a:lnTo>
                  <a:lnTo>
                    <a:pt x="244" y="124"/>
                  </a:lnTo>
                  <a:lnTo>
                    <a:pt x="274" y="126"/>
                  </a:lnTo>
                  <a:lnTo>
                    <a:pt x="306" y="126"/>
                  </a:lnTo>
                  <a:lnTo>
                    <a:pt x="337" y="126"/>
                  </a:lnTo>
                  <a:lnTo>
                    <a:pt x="367" y="124"/>
                  </a:lnTo>
                  <a:lnTo>
                    <a:pt x="396" y="120"/>
                  </a:lnTo>
                  <a:lnTo>
                    <a:pt x="425" y="117"/>
                  </a:lnTo>
                  <a:lnTo>
                    <a:pt x="452" y="113"/>
                  </a:lnTo>
                  <a:lnTo>
                    <a:pt x="477" y="108"/>
                  </a:lnTo>
                  <a:lnTo>
                    <a:pt x="500" y="100"/>
                  </a:lnTo>
                  <a:lnTo>
                    <a:pt x="521" y="95"/>
                  </a:lnTo>
                  <a:lnTo>
                    <a:pt x="541" y="88"/>
                  </a:lnTo>
                  <a:lnTo>
                    <a:pt x="559" y="81"/>
                  </a:lnTo>
                  <a:lnTo>
                    <a:pt x="573" y="74"/>
                  </a:lnTo>
                  <a:lnTo>
                    <a:pt x="588" y="65"/>
                  </a:lnTo>
                  <a:lnTo>
                    <a:pt x="597" y="57"/>
                  </a:lnTo>
                  <a:lnTo>
                    <a:pt x="605" y="50"/>
                  </a:lnTo>
                  <a:lnTo>
                    <a:pt x="609" y="41"/>
                  </a:lnTo>
                  <a:lnTo>
                    <a:pt x="611" y="34"/>
                  </a:lnTo>
                  <a:lnTo>
                    <a:pt x="607" y="0"/>
                  </a:lnTo>
                  <a:lnTo>
                    <a:pt x="591" y="7"/>
                  </a:lnTo>
                  <a:lnTo>
                    <a:pt x="573" y="13"/>
                  </a:lnTo>
                  <a:lnTo>
                    <a:pt x="557" y="20"/>
                  </a:lnTo>
                  <a:lnTo>
                    <a:pt x="539" y="25"/>
                  </a:lnTo>
                  <a:lnTo>
                    <a:pt x="521" y="29"/>
                  </a:lnTo>
                  <a:lnTo>
                    <a:pt x="502" y="34"/>
                  </a:lnTo>
                  <a:lnTo>
                    <a:pt x="484" y="38"/>
                  </a:lnTo>
                  <a:lnTo>
                    <a:pt x="466" y="41"/>
                  </a:lnTo>
                  <a:lnTo>
                    <a:pt x="446" y="45"/>
                  </a:lnTo>
                  <a:lnTo>
                    <a:pt x="426" y="48"/>
                  </a:lnTo>
                  <a:lnTo>
                    <a:pt x="407" y="50"/>
                  </a:lnTo>
                  <a:lnTo>
                    <a:pt x="387" y="52"/>
                  </a:lnTo>
                  <a:lnTo>
                    <a:pt x="367" y="54"/>
                  </a:lnTo>
                  <a:lnTo>
                    <a:pt x="348" y="56"/>
                  </a:lnTo>
                  <a:lnTo>
                    <a:pt x="326" y="56"/>
                  </a:lnTo>
                  <a:lnTo>
                    <a:pt x="306" y="56"/>
                  </a:lnTo>
                  <a:lnTo>
                    <a:pt x="287" y="56"/>
                  </a:lnTo>
                  <a:lnTo>
                    <a:pt x="265" y="56"/>
                  </a:lnTo>
                  <a:lnTo>
                    <a:pt x="246" y="54"/>
                  </a:lnTo>
                  <a:lnTo>
                    <a:pt x="226" y="52"/>
                  </a:lnTo>
                  <a:lnTo>
                    <a:pt x="206" y="50"/>
                  </a:lnTo>
                  <a:lnTo>
                    <a:pt x="187" y="48"/>
                  </a:lnTo>
                  <a:lnTo>
                    <a:pt x="169" y="45"/>
                  </a:lnTo>
                  <a:lnTo>
                    <a:pt x="149" y="41"/>
                  </a:lnTo>
                  <a:lnTo>
                    <a:pt x="131" y="39"/>
                  </a:lnTo>
                  <a:lnTo>
                    <a:pt x="111" y="34"/>
                  </a:lnTo>
                  <a:lnTo>
                    <a:pt x="93" y="30"/>
                  </a:lnTo>
                  <a:lnTo>
                    <a:pt x="76" y="25"/>
                  </a:lnTo>
                  <a:lnTo>
                    <a:pt x="58" y="20"/>
                  </a:lnTo>
                  <a:lnTo>
                    <a:pt x="41" y="14"/>
                  </a:lnTo>
                  <a:lnTo>
                    <a:pt x="24" y="9"/>
                  </a:lnTo>
                  <a:lnTo>
                    <a:pt x="7" y="2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CCD6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Freeform 15"/>
            <p:cNvSpPr>
              <a:spLocks/>
            </p:cNvSpPr>
            <p:nvPr/>
          </p:nvSpPr>
          <p:spPr bwMode="auto">
            <a:xfrm>
              <a:off x="2639" y="2900"/>
              <a:ext cx="313" cy="99"/>
            </a:xfrm>
            <a:custGeom>
              <a:avLst/>
              <a:gdLst/>
              <a:ahLst/>
              <a:cxnLst>
                <a:cxn ang="0">
                  <a:pos x="313" y="84"/>
                </a:cxn>
                <a:cxn ang="0">
                  <a:pos x="313" y="84"/>
                </a:cxn>
                <a:cxn ang="0">
                  <a:pos x="281" y="84"/>
                </a:cxn>
                <a:cxn ang="0">
                  <a:pos x="251" y="83"/>
                </a:cxn>
                <a:cxn ang="0">
                  <a:pos x="222" y="79"/>
                </a:cxn>
                <a:cxn ang="0">
                  <a:pos x="194" y="75"/>
                </a:cxn>
                <a:cxn ang="0">
                  <a:pos x="167" y="72"/>
                </a:cxn>
                <a:cxn ang="0">
                  <a:pos x="143" y="66"/>
                </a:cxn>
                <a:cxn ang="0">
                  <a:pos x="120" y="59"/>
                </a:cxn>
                <a:cxn ang="0">
                  <a:pos x="99" y="54"/>
                </a:cxn>
                <a:cxn ang="0">
                  <a:pos x="79" y="47"/>
                </a:cxn>
                <a:cxn ang="0">
                  <a:pos x="61" y="40"/>
                </a:cxn>
                <a:cxn ang="0">
                  <a:pos x="48" y="34"/>
                </a:cxn>
                <a:cxn ang="0">
                  <a:pos x="34" y="25"/>
                </a:cxn>
                <a:cxn ang="0">
                  <a:pos x="25" y="18"/>
                </a:cxn>
                <a:cxn ang="0">
                  <a:pos x="18" y="13"/>
                </a:cxn>
                <a:cxn ang="0">
                  <a:pos x="16" y="5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2" y="9"/>
                </a:cxn>
                <a:cxn ang="0">
                  <a:pos x="7" y="20"/>
                </a:cxn>
                <a:cxn ang="0">
                  <a:pos x="18" y="29"/>
                </a:cxn>
                <a:cxn ang="0">
                  <a:pos x="27" y="36"/>
                </a:cxn>
                <a:cxn ang="0">
                  <a:pos x="41" y="45"/>
                </a:cxn>
                <a:cxn ang="0">
                  <a:pos x="57" y="54"/>
                </a:cxn>
                <a:cxn ang="0">
                  <a:pos x="75" y="61"/>
                </a:cxn>
                <a:cxn ang="0">
                  <a:pos x="95" y="68"/>
                </a:cxn>
                <a:cxn ang="0">
                  <a:pos x="117" y="74"/>
                </a:cxn>
                <a:cxn ang="0">
                  <a:pos x="140" y="81"/>
                </a:cxn>
                <a:cxn ang="0">
                  <a:pos x="167" y="86"/>
                </a:cxn>
                <a:cxn ang="0">
                  <a:pos x="194" y="90"/>
                </a:cxn>
                <a:cxn ang="0">
                  <a:pos x="222" y="93"/>
                </a:cxn>
                <a:cxn ang="0">
                  <a:pos x="251" y="97"/>
                </a:cxn>
                <a:cxn ang="0">
                  <a:pos x="281" y="99"/>
                </a:cxn>
                <a:cxn ang="0">
                  <a:pos x="313" y="99"/>
                </a:cxn>
                <a:cxn ang="0">
                  <a:pos x="313" y="99"/>
                </a:cxn>
                <a:cxn ang="0">
                  <a:pos x="313" y="84"/>
                </a:cxn>
              </a:cxnLst>
              <a:rect l="0" t="0" r="r" b="b"/>
              <a:pathLst>
                <a:path w="313" h="99">
                  <a:moveTo>
                    <a:pt x="313" y="84"/>
                  </a:moveTo>
                  <a:lnTo>
                    <a:pt x="313" y="84"/>
                  </a:lnTo>
                  <a:lnTo>
                    <a:pt x="281" y="84"/>
                  </a:lnTo>
                  <a:lnTo>
                    <a:pt x="251" y="83"/>
                  </a:lnTo>
                  <a:lnTo>
                    <a:pt x="222" y="79"/>
                  </a:lnTo>
                  <a:lnTo>
                    <a:pt x="194" y="75"/>
                  </a:lnTo>
                  <a:lnTo>
                    <a:pt x="167" y="72"/>
                  </a:lnTo>
                  <a:lnTo>
                    <a:pt x="143" y="66"/>
                  </a:lnTo>
                  <a:lnTo>
                    <a:pt x="120" y="59"/>
                  </a:lnTo>
                  <a:lnTo>
                    <a:pt x="99" y="54"/>
                  </a:lnTo>
                  <a:lnTo>
                    <a:pt x="79" y="47"/>
                  </a:lnTo>
                  <a:lnTo>
                    <a:pt x="61" y="40"/>
                  </a:lnTo>
                  <a:lnTo>
                    <a:pt x="48" y="34"/>
                  </a:lnTo>
                  <a:lnTo>
                    <a:pt x="34" y="25"/>
                  </a:lnTo>
                  <a:lnTo>
                    <a:pt x="25" y="18"/>
                  </a:lnTo>
                  <a:lnTo>
                    <a:pt x="18" y="13"/>
                  </a:lnTo>
                  <a:lnTo>
                    <a:pt x="16" y="5"/>
                  </a:lnTo>
                  <a:lnTo>
                    <a:pt x="14" y="0"/>
                  </a:lnTo>
                  <a:lnTo>
                    <a:pt x="0" y="0"/>
                  </a:lnTo>
                  <a:lnTo>
                    <a:pt x="2" y="9"/>
                  </a:lnTo>
                  <a:lnTo>
                    <a:pt x="7" y="20"/>
                  </a:lnTo>
                  <a:lnTo>
                    <a:pt x="18" y="29"/>
                  </a:lnTo>
                  <a:lnTo>
                    <a:pt x="27" y="36"/>
                  </a:lnTo>
                  <a:lnTo>
                    <a:pt x="41" y="45"/>
                  </a:lnTo>
                  <a:lnTo>
                    <a:pt x="57" y="54"/>
                  </a:lnTo>
                  <a:lnTo>
                    <a:pt x="75" y="61"/>
                  </a:lnTo>
                  <a:lnTo>
                    <a:pt x="95" y="68"/>
                  </a:lnTo>
                  <a:lnTo>
                    <a:pt x="117" y="74"/>
                  </a:lnTo>
                  <a:lnTo>
                    <a:pt x="140" y="81"/>
                  </a:lnTo>
                  <a:lnTo>
                    <a:pt x="167" y="86"/>
                  </a:lnTo>
                  <a:lnTo>
                    <a:pt x="194" y="90"/>
                  </a:lnTo>
                  <a:lnTo>
                    <a:pt x="222" y="93"/>
                  </a:lnTo>
                  <a:lnTo>
                    <a:pt x="251" y="97"/>
                  </a:lnTo>
                  <a:lnTo>
                    <a:pt x="281" y="99"/>
                  </a:lnTo>
                  <a:lnTo>
                    <a:pt x="313" y="99"/>
                  </a:lnTo>
                  <a:lnTo>
                    <a:pt x="313" y="99"/>
                  </a:lnTo>
                  <a:lnTo>
                    <a:pt x="313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" name="Freeform 16"/>
            <p:cNvSpPr>
              <a:spLocks/>
            </p:cNvSpPr>
            <p:nvPr/>
          </p:nvSpPr>
          <p:spPr bwMode="auto">
            <a:xfrm>
              <a:off x="2952" y="2893"/>
              <a:ext cx="312" cy="106"/>
            </a:xfrm>
            <a:custGeom>
              <a:avLst/>
              <a:gdLst/>
              <a:ahLst/>
              <a:cxnLst>
                <a:cxn ang="0">
                  <a:pos x="298" y="7"/>
                </a:cxn>
                <a:cxn ang="0">
                  <a:pos x="298" y="7"/>
                </a:cxn>
                <a:cxn ang="0">
                  <a:pos x="296" y="12"/>
                </a:cxn>
                <a:cxn ang="0">
                  <a:pos x="294" y="20"/>
                </a:cxn>
                <a:cxn ang="0">
                  <a:pos x="287" y="25"/>
                </a:cxn>
                <a:cxn ang="0">
                  <a:pos x="278" y="32"/>
                </a:cxn>
                <a:cxn ang="0">
                  <a:pos x="264" y="41"/>
                </a:cxn>
                <a:cxn ang="0">
                  <a:pos x="251" y="47"/>
                </a:cxn>
                <a:cxn ang="0">
                  <a:pos x="233" y="54"/>
                </a:cxn>
                <a:cxn ang="0">
                  <a:pos x="214" y="61"/>
                </a:cxn>
                <a:cxn ang="0">
                  <a:pos x="192" y="66"/>
                </a:cxn>
                <a:cxn ang="0">
                  <a:pos x="169" y="73"/>
                </a:cxn>
                <a:cxn ang="0">
                  <a:pos x="146" y="79"/>
                </a:cxn>
                <a:cxn ang="0">
                  <a:pos x="119" y="82"/>
                </a:cxn>
                <a:cxn ang="0">
                  <a:pos x="90" y="86"/>
                </a:cxn>
                <a:cxn ang="0">
                  <a:pos x="61" y="90"/>
                </a:cxn>
                <a:cxn ang="0">
                  <a:pos x="31" y="91"/>
                </a:cxn>
                <a:cxn ang="0">
                  <a:pos x="0" y="91"/>
                </a:cxn>
                <a:cxn ang="0">
                  <a:pos x="0" y="106"/>
                </a:cxn>
                <a:cxn ang="0">
                  <a:pos x="31" y="106"/>
                </a:cxn>
                <a:cxn ang="0">
                  <a:pos x="61" y="104"/>
                </a:cxn>
                <a:cxn ang="0">
                  <a:pos x="90" y="100"/>
                </a:cxn>
                <a:cxn ang="0">
                  <a:pos x="119" y="97"/>
                </a:cxn>
                <a:cxn ang="0">
                  <a:pos x="146" y="93"/>
                </a:cxn>
                <a:cxn ang="0">
                  <a:pos x="172" y="88"/>
                </a:cxn>
                <a:cxn ang="0">
                  <a:pos x="196" y="81"/>
                </a:cxn>
                <a:cxn ang="0">
                  <a:pos x="217" y="75"/>
                </a:cxn>
                <a:cxn ang="0">
                  <a:pos x="237" y="68"/>
                </a:cxn>
                <a:cxn ang="0">
                  <a:pos x="255" y="61"/>
                </a:cxn>
                <a:cxn ang="0">
                  <a:pos x="271" y="52"/>
                </a:cxn>
                <a:cxn ang="0">
                  <a:pos x="285" y="43"/>
                </a:cxn>
                <a:cxn ang="0">
                  <a:pos x="294" y="36"/>
                </a:cxn>
                <a:cxn ang="0">
                  <a:pos x="305" y="27"/>
                </a:cxn>
                <a:cxn ang="0">
                  <a:pos x="310" y="16"/>
                </a:cxn>
                <a:cxn ang="0">
                  <a:pos x="312" y="7"/>
                </a:cxn>
                <a:cxn ang="0">
                  <a:pos x="312" y="7"/>
                </a:cxn>
                <a:cxn ang="0">
                  <a:pos x="312" y="7"/>
                </a:cxn>
                <a:cxn ang="0">
                  <a:pos x="310" y="2"/>
                </a:cxn>
                <a:cxn ang="0">
                  <a:pos x="305" y="0"/>
                </a:cxn>
                <a:cxn ang="0">
                  <a:pos x="299" y="2"/>
                </a:cxn>
                <a:cxn ang="0">
                  <a:pos x="298" y="7"/>
                </a:cxn>
              </a:cxnLst>
              <a:rect l="0" t="0" r="r" b="b"/>
              <a:pathLst>
                <a:path w="312" h="106">
                  <a:moveTo>
                    <a:pt x="298" y="7"/>
                  </a:moveTo>
                  <a:lnTo>
                    <a:pt x="298" y="7"/>
                  </a:lnTo>
                  <a:lnTo>
                    <a:pt x="296" y="12"/>
                  </a:lnTo>
                  <a:lnTo>
                    <a:pt x="294" y="20"/>
                  </a:lnTo>
                  <a:lnTo>
                    <a:pt x="287" y="25"/>
                  </a:lnTo>
                  <a:lnTo>
                    <a:pt x="278" y="32"/>
                  </a:lnTo>
                  <a:lnTo>
                    <a:pt x="264" y="41"/>
                  </a:lnTo>
                  <a:lnTo>
                    <a:pt x="251" y="47"/>
                  </a:lnTo>
                  <a:lnTo>
                    <a:pt x="233" y="54"/>
                  </a:lnTo>
                  <a:lnTo>
                    <a:pt x="214" y="61"/>
                  </a:lnTo>
                  <a:lnTo>
                    <a:pt x="192" y="66"/>
                  </a:lnTo>
                  <a:lnTo>
                    <a:pt x="169" y="73"/>
                  </a:lnTo>
                  <a:lnTo>
                    <a:pt x="146" y="79"/>
                  </a:lnTo>
                  <a:lnTo>
                    <a:pt x="119" y="82"/>
                  </a:lnTo>
                  <a:lnTo>
                    <a:pt x="90" y="86"/>
                  </a:lnTo>
                  <a:lnTo>
                    <a:pt x="61" y="90"/>
                  </a:lnTo>
                  <a:lnTo>
                    <a:pt x="31" y="91"/>
                  </a:lnTo>
                  <a:lnTo>
                    <a:pt x="0" y="91"/>
                  </a:lnTo>
                  <a:lnTo>
                    <a:pt x="0" y="106"/>
                  </a:lnTo>
                  <a:lnTo>
                    <a:pt x="31" y="106"/>
                  </a:lnTo>
                  <a:lnTo>
                    <a:pt x="61" y="104"/>
                  </a:lnTo>
                  <a:lnTo>
                    <a:pt x="90" y="100"/>
                  </a:lnTo>
                  <a:lnTo>
                    <a:pt x="119" y="97"/>
                  </a:lnTo>
                  <a:lnTo>
                    <a:pt x="146" y="93"/>
                  </a:lnTo>
                  <a:lnTo>
                    <a:pt x="172" y="88"/>
                  </a:lnTo>
                  <a:lnTo>
                    <a:pt x="196" y="81"/>
                  </a:lnTo>
                  <a:lnTo>
                    <a:pt x="217" y="75"/>
                  </a:lnTo>
                  <a:lnTo>
                    <a:pt x="237" y="68"/>
                  </a:lnTo>
                  <a:lnTo>
                    <a:pt x="255" y="61"/>
                  </a:lnTo>
                  <a:lnTo>
                    <a:pt x="271" y="52"/>
                  </a:lnTo>
                  <a:lnTo>
                    <a:pt x="285" y="43"/>
                  </a:lnTo>
                  <a:lnTo>
                    <a:pt x="294" y="36"/>
                  </a:lnTo>
                  <a:lnTo>
                    <a:pt x="305" y="27"/>
                  </a:lnTo>
                  <a:lnTo>
                    <a:pt x="310" y="16"/>
                  </a:lnTo>
                  <a:lnTo>
                    <a:pt x="312" y="7"/>
                  </a:lnTo>
                  <a:lnTo>
                    <a:pt x="312" y="7"/>
                  </a:lnTo>
                  <a:lnTo>
                    <a:pt x="312" y="7"/>
                  </a:lnTo>
                  <a:lnTo>
                    <a:pt x="310" y="2"/>
                  </a:lnTo>
                  <a:lnTo>
                    <a:pt x="305" y="0"/>
                  </a:lnTo>
                  <a:lnTo>
                    <a:pt x="299" y="2"/>
                  </a:lnTo>
                  <a:lnTo>
                    <a:pt x="298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Freeform 17"/>
            <p:cNvSpPr>
              <a:spLocks/>
            </p:cNvSpPr>
            <p:nvPr/>
          </p:nvSpPr>
          <p:spPr bwMode="auto">
            <a:xfrm>
              <a:off x="3246" y="2859"/>
              <a:ext cx="18" cy="41"/>
            </a:xfrm>
            <a:custGeom>
              <a:avLst/>
              <a:gdLst/>
              <a:ahLst/>
              <a:cxnLst>
                <a:cxn ang="0">
                  <a:pos x="9" y="14"/>
                </a:cxn>
                <a:cxn ang="0">
                  <a:pos x="0" y="7"/>
                </a:cxn>
                <a:cxn ang="0">
                  <a:pos x="4" y="41"/>
                </a:cxn>
                <a:cxn ang="0">
                  <a:pos x="18" y="41"/>
                </a:cxn>
                <a:cxn ang="0">
                  <a:pos x="14" y="7"/>
                </a:cxn>
                <a:cxn ang="0">
                  <a:pos x="5" y="0"/>
                </a:cxn>
                <a:cxn ang="0">
                  <a:pos x="14" y="7"/>
                </a:cxn>
                <a:cxn ang="0">
                  <a:pos x="13" y="2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9" y="14"/>
                </a:cxn>
              </a:cxnLst>
              <a:rect l="0" t="0" r="r" b="b"/>
              <a:pathLst>
                <a:path w="18" h="41">
                  <a:moveTo>
                    <a:pt x="9" y="14"/>
                  </a:moveTo>
                  <a:lnTo>
                    <a:pt x="0" y="7"/>
                  </a:lnTo>
                  <a:lnTo>
                    <a:pt x="4" y="41"/>
                  </a:lnTo>
                  <a:lnTo>
                    <a:pt x="18" y="41"/>
                  </a:lnTo>
                  <a:lnTo>
                    <a:pt x="14" y="7"/>
                  </a:lnTo>
                  <a:lnTo>
                    <a:pt x="5" y="0"/>
                  </a:lnTo>
                  <a:lnTo>
                    <a:pt x="14" y="7"/>
                  </a:lnTo>
                  <a:lnTo>
                    <a:pt x="13" y="2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7"/>
                  </a:lnTo>
                  <a:lnTo>
                    <a:pt x="9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0" name="Freeform 18"/>
            <p:cNvSpPr>
              <a:spLocks/>
            </p:cNvSpPr>
            <p:nvPr/>
          </p:nvSpPr>
          <p:spPr bwMode="auto">
            <a:xfrm>
              <a:off x="2952" y="2859"/>
              <a:ext cx="303" cy="7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20" y="70"/>
                </a:cxn>
                <a:cxn ang="0">
                  <a:pos x="42" y="70"/>
                </a:cxn>
                <a:cxn ang="0">
                  <a:pos x="61" y="68"/>
                </a:cxn>
                <a:cxn ang="0">
                  <a:pos x="81" y="66"/>
                </a:cxn>
                <a:cxn ang="0">
                  <a:pos x="101" y="64"/>
                </a:cxn>
                <a:cxn ang="0">
                  <a:pos x="120" y="63"/>
                </a:cxn>
                <a:cxn ang="0">
                  <a:pos x="140" y="59"/>
                </a:cxn>
                <a:cxn ang="0">
                  <a:pos x="160" y="55"/>
                </a:cxn>
                <a:cxn ang="0">
                  <a:pos x="178" y="52"/>
                </a:cxn>
                <a:cxn ang="0">
                  <a:pos x="197" y="48"/>
                </a:cxn>
                <a:cxn ang="0">
                  <a:pos x="217" y="43"/>
                </a:cxn>
                <a:cxn ang="0">
                  <a:pos x="235" y="39"/>
                </a:cxn>
                <a:cxn ang="0">
                  <a:pos x="253" y="34"/>
                </a:cxn>
                <a:cxn ang="0">
                  <a:pos x="269" y="27"/>
                </a:cxn>
                <a:cxn ang="0">
                  <a:pos x="287" y="21"/>
                </a:cxn>
                <a:cxn ang="0">
                  <a:pos x="303" y="14"/>
                </a:cxn>
                <a:cxn ang="0">
                  <a:pos x="299" y="0"/>
                </a:cxn>
                <a:cxn ang="0">
                  <a:pos x="283" y="7"/>
                </a:cxn>
                <a:cxn ang="0">
                  <a:pos x="265" y="12"/>
                </a:cxn>
                <a:cxn ang="0">
                  <a:pos x="249" y="20"/>
                </a:cxn>
                <a:cxn ang="0">
                  <a:pos x="231" y="25"/>
                </a:cxn>
                <a:cxn ang="0">
                  <a:pos x="214" y="28"/>
                </a:cxn>
                <a:cxn ang="0">
                  <a:pos x="194" y="34"/>
                </a:cxn>
                <a:cxn ang="0">
                  <a:pos x="178" y="37"/>
                </a:cxn>
                <a:cxn ang="0">
                  <a:pos x="160" y="41"/>
                </a:cxn>
                <a:cxn ang="0">
                  <a:pos x="140" y="45"/>
                </a:cxn>
                <a:cxn ang="0">
                  <a:pos x="120" y="48"/>
                </a:cxn>
                <a:cxn ang="0">
                  <a:pos x="101" y="50"/>
                </a:cxn>
                <a:cxn ang="0">
                  <a:pos x="81" y="52"/>
                </a:cxn>
                <a:cxn ang="0">
                  <a:pos x="61" y="54"/>
                </a:cxn>
                <a:cxn ang="0">
                  <a:pos x="42" y="55"/>
                </a:cxn>
                <a:cxn ang="0">
                  <a:pos x="20" y="55"/>
                </a:cxn>
                <a:cxn ang="0">
                  <a:pos x="0" y="55"/>
                </a:cxn>
                <a:cxn ang="0">
                  <a:pos x="0" y="55"/>
                </a:cxn>
                <a:cxn ang="0">
                  <a:pos x="0" y="70"/>
                </a:cxn>
              </a:cxnLst>
              <a:rect l="0" t="0" r="r" b="b"/>
              <a:pathLst>
                <a:path w="303" h="70">
                  <a:moveTo>
                    <a:pt x="0" y="70"/>
                  </a:moveTo>
                  <a:lnTo>
                    <a:pt x="0" y="70"/>
                  </a:lnTo>
                  <a:lnTo>
                    <a:pt x="20" y="70"/>
                  </a:lnTo>
                  <a:lnTo>
                    <a:pt x="42" y="70"/>
                  </a:lnTo>
                  <a:lnTo>
                    <a:pt x="61" y="68"/>
                  </a:lnTo>
                  <a:lnTo>
                    <a:pt x="81" y="66"/>
                  </a:lnTo>
                  <a:lnTo>
                    <a:pt x="101" y="64"/>
                  </a:lnTo>
                  <a:lnTo>
                    <a:pt x="120" y="63"/>
                  </a:lnTo>
                  <a:lnTo>
                    <a:pt x="140" y="59"/>
                  </a:lnTo>
                  <a:lnTo>
                    <a:pt x="160" y="55"/>
                  </a:lnTo>
                  <a:lnTo>
                    <a:pt x="178" y="52"/>
                  </a:lnTo>
                  <a:lnTo>
                    <a:pt x="197" y="48"/>
                  </a:lnTo>
                  <a:lnTo>
                    <a:pt x="217" y="43"/>
                  </a:lnTo>
                  <a:lnTo>
                    <a:pt x="235" y="39"/>
                  </a:lnTo>
                  <a:lnTo>
                    <a:pt x="253" y="34"/>
                  </a:lnTo>
                  <a:lnTo>
                    <a:pt x="269" y="27"/>
                  </a:lnTo>
                  <a:lnTo>
                    <a:pt x="287" y="21"/>
                  </a:lnTo>
                  <a:lnTo>
                    <a:pt x="303" y="14"/>
                  </a:lnTo>
                  <a:lnTo>
                    <a:pt x="299" y="0"/>
                  </a:lnTo>
                  <a:lnTo>
                    <a:pt x="283" y="7"/>
                  </a:lnTo>
                  <a:lnTo>
                    <a:pt x="265" y="12"/>
                  </a:lnTo>
                  <a:lnTo>
                    <a:pt x="249" y="20"/>
                  </a:lnTo>
                  <a:lnTo>
                    <a:pt x="231" y="25"/>
                  </a:lnTo>
                  <a:lnTo>
                    <a:pt x="214" y="28"/>
                  </a:lnTo>
                  <a:lnTo>
                    <a:pt x="194" y="34"/>
                  </a:lnTo>
                  <a:lnTo>
                    <a:pt x="178" y="37"/>
                  </a:lnTo>
                  <a:lnTo>
                    <a:pt x="160" y="41"/>
                  </a:lnTo>
                  <a:lnTo>
                    <a:pt x="140" y="45"/>
                  </a:lnTo>
                  <a:lnTo>
                    <a:pt x="120" y="48"/>
                  </a:lnTo>
                  <a:lnTo>
                    <a:pt x="101" y="50"/>
                  </a:lnTo>
                  <a:lnTo>
                    <a:pt x="81" y="52"/>
                  </a:lnTo>
                  <a:lnTo>
                    <a:pt x="61" y="54"/>
                  </a:lnTo>
                  <a:lnTo>
                    <a:pt x="42" y="55"/>
                  </a:lnTo>
                  <a:lnTo>
                    <a:pt x="20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" name="Freeform 19"/>
            <p:cNvSpPr>
              <a:spLocks/>
            </p:cNvSpPr>
            <p:nvPr/>
          </p:nvSpPr>
          <p:spPr bwMode="auto">
            <a:xfrm>
              <a:off x="2646" y="2861"/>
              <a:ext cx="306" cy="68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6" y="14"/>
                </a:cxn>
                <a:cxn ang="0">
                  <a:pos x="22" y="21"/>
                </a:cxn>
                <a:cxn ang="0">
                  <a:pos x="40" y="26"/>
                </a:cxn>
                <a:cxn ang="0">
                  <a:pos x="56" y="32"/>
                </a:cxn>
                <a:cxn ang="0">
                  <a:pos x="74" y="37"/>
                </a:cxn>
                <a:cxn ang="0">
                  <a:pos x="92" y="43"/>
                </a:cxn>
                <a:cxn ang="0">
                  <a:pos x="110" y="46"/>
                </a:cxn>
                <a:cxn ang="0">
                  <a:pos x="131" y="52"/>
                </a:cxn>
                <a:cxn ang="0">
                  <a:pos x="149" y="53"/>
                </a:cxn>
                <a:cxn ang="0">
                  <a:pos x="169" y="57"/>
                </a:cxn>
                <a:cxn ang="0">
                  <a:pos x="187" y="61"/>
                </a:cxn>
                <a:cxn ang="0">
                  <a:pos x="206" y="62"/>
                </a:cxn>
                <a:cxn ang="0">
                  <a:pos x="226" y="64"/>
                </a:cxn>
                <a:cxn ang="0">
                  <a:pos x="246" y="66"/>
                </a:cxn>
                <a:cxn ang="0">
                  <a:pos x="265" y="68"/>
                </a:cxn>
                <a:cxn ang="0">
                  <a:pos x="287" y="68"/>
                </a:cxn>
                <a:cxn ang="0">
                  <a:pos x="306" y="68"/>
                </a:cxn>
                <a:cxn ang="0">
                  <a:pos x="306" y="53"/>
                </a:cxn>
                <a:cxn ang="0">
                  <a:pos x="287" y="53"/>
                </a:cxn>
                <a:cxn ang="0">
                  <a:pos x="265" y="53"/>
                </a:cxn>
                <a:cxn ang="0">
                  <a:pos x="246" y="52"/>
                </a:cxn>
                <a:cxn ang="0">
                  <a:pos x="226" y="50"/>
                </a:cxn>
                <a:cxn ang="0">
                  <a:pos x="206" y="48"/>
                </a:cxn>
                <a:cxn ang="0">
                  <a:pos x="187" y="46"/>
                </a:cxn>
                <a:cxn ang="0">
                  <a:pos x="169" y="43"/>
                </a:cxn>
                <a:cxn ang="0">
                  <a:pos x="149" y="39"/>
                </a:cxn>
                <a:cxn ang="0">
                  <a:pos x="131" y="37"/>
                </a:cxn>
                <a:cxn ang="0">
                  <a:pos x="113" y="32"/>
                </a:cxn>
                <a:cxn ang="0">
                  <a:pos x="95" y="28"/>
                </a:cxn>
                <a:cxn ang="0">
                  <a:pos x="77" y="23"/>
                </a:cxn>
                <a:cxn ang="0">
                  <a:pos x="59" y="18"/>
                </a:cxn>
                <a:cxn ang="0">
                  <a:pos x="43" y="12"/>
                </a:cxn>
                <a:cxn ang="0">
                  <a:pos x="25" y="7"/>
                </a:cxn>
                <a:cxn ang="0">
                  <a:pos x="9" y="0"/>
                </a:cxn>
                <a:cxn ang="0">
                  <a:pos x="0" y="7"/>
                </a:cxn>
                <a:cxn ang="0">
                  <a:pos x="9" y="0"/>
                </a:cxn>
                <a:cxn ang="0">
                  <a:pos x="4" y="1"/>
                </a:cxn>
                <a:cxn ang="0">
                  <a:pos x="0" y="5"/>
                </a:cxn>
                <a:cxn ang="0">
                  <a:pos x="2" y="10"/>
                </a:cxn>
                <a:cxn ang="0">
                  <a:pos x="6" y="14"/>
                </a:cxn>
                <a:cxn ang="0">
                  <a:pos x="15" y="7"/>
                </a:cxn>
              </a:cxnLst>
              <a:rect l="0" t="0" r="r" b="b"/>
              <a:pathLst>
                <a:path w="306" h="68">
                  <a:moveTo>
                    <a:pt x="15" y="7"/>
                  </a:moveTo>
                  <a:lnTo>
                    <a:pt x="6" y="14"/>
                  </a:lnTo>
                  <a:lnTo>
                    <a:pt x="22" y="21"/>
                  </a:lnTo>
                  <a:lnTo>
                    <a:pt x="40" y="26"/>
                  </a:lnTo>
                  <a:lnTo>
                    <a:pt x="56" y="32"/>
                  </a:lnTo>
                  <a:lnTo>
                    <a:pt x="74" y="37"/>
                  </a:lnTo>
                  <a:lnTo>
                    <a:pt x="92" y="43"/>
                  </a:lnTo>
                  <a:lnTo>
                    <a:pt x="110" y="46"/>
                  </a:lnTo>
                  <a:lnTo>
                    <a:pt x="131" y="52"/>
                  </a:lnTo>
                  <a:lnTo>
                    <a:pt x="149" y="53"/>
                  </a:lnTo>
                  <a:lnTo>
                    <a:pt x="169" y="57"/>
                  </a:lnTo>
                  <a:lnTo>
                    <a:pt x="187" y="61"/>
                  </a:lnTo>
                  <a:lnTo>
                    <a:pt x="206" y="62"/>
                  </a:lnTo>
                  <a:lnTo>
                    <a:pt x="226" y="64"/>
                  </a:lnTo>
                  <a:lnTo>
                    <a:pt x="246" y="66"/>
                  </a:lnTo>
                  <a:lnTo>
                    <a:pt x="265" y="68"/>
                  </a:lnTo>
                  <a:lnTo>
                    <a:pt x="287" y="68"/>
                  </a:lnTo>
                  <a:lnTo>
                    <a:pt x="306" y="68"/>
                  </a:lnTo>
                  <a:lnTo>
                    <a:pt x="306" y="53"/>
                  </a:lnTo>
                  <a:lnTo>
                    <a:pt x="287" y="53"/>
                  </a:lnTo>
                  <a:lnTo>
                    <a:pt x="265" y="53"/>
                  </a:lnTo>
                  <a:lnTo>
                    <a:pt x="246" y="52"/>
                  </a:lnTo>
                  <a:lnTo>
                    <a:pt x="226" y="50"/>
                  </a:lnTo>
                  <a:lnTo>
                    <a:pt x="206" y="48"/>
                  </a:lnTo>
                  <a:lnTo>
                    <a:pt x="187" y="46"/>
                  </a:lnTo>
                  <a:lnTo>
                    <a:pt x="169" y="43"/>
                  </a:lnTo>
                  <a:lnTo>
                    <a:pt x="149" y="39"/>
                  </a:lnTo>
                  <a:lnTo>
                    <a:pt x="131" y="37"/>
                  </a:lnTo>
                  <a:lnTo>
                    <a:pt x="113" y="32"/>
                  </a:lnTo>
                  <a:lnTo>
                    <a:pt x="95" y="28"/>
                  </a:lnTo>
                  <a:lnTo>
                    <a:pt x="77" y="23"/>
                  </a:lnTo>
                  <a:lnTo>
                    <a:pt x="59" y="18"/>
                  </a:lnTo>
                  <a:lnTo>
                    <a:pt x="43" y="12"/>
                  </a:lnTo>
                  <a:lnTo>
                    <a:pt x="25" y="7"/>
                  </a:lnTo>
                  <a:lnTo>
                    <a:pt x="9" y="0"/>
                  </a:lnTo>
                  <a:lnTo>
                    <a:pt x="0" y="7"/>
                  </a:lnTo>
                  <a:lnTo>
                    <a:pt x="9" y="0"/>
                  </a:lnTo>
                  <a:lnTo>
                    <a:pt x="4" y="1"/>
                  </a:lnTo>
                  <a:lnTo>
                    <a:pt x="0" y="5"/>
                  </a:lnTo>
                  <a:lnTo>
                    <a:pt x="2" y="10"/>
                  </a:lnTo>
                  <a:lnTo>
                    <a:pt x="6" y="14"/>
                  </a:lnTo>
                  <a:lnTo>
                    <a:pt x="1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" name="Freeform 20"/>
            <p:cNvSpPr>
              <a:spLocks/>
            </p:cNvSpPr>
            <p:nvPr/>
          </p:nvSpPr>
          <p:spPr bwMode="auto">
            <a:xfrm>
              <a:off x="2639" y="2868"/>
              <a:ext cx="22" cy="39"/>
            </a:xfrm>
            <a:custGeom>
              <a:avLst/>
              <a:gdLst/>
              <a:ahLst/>
              <a:cxnLst>
                <a:cxn ang="0">
                  <a:pos x="14" y="32"/>
                </a:cxn>
                <a:cxn ang="0">
                  <a:pos x="14" y="32"/>
                </a:cxn>
                <a:cxn ang="0">
                  <a:pos x="22" y="0"/>
                </a:cxn>
                <a:cxn ang="0">
                  <a:pos x="7" y="0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37"/>
                </a:cxn>
                <a:cxn ang="0">
                  <a:pos x="7" y="39"/>
                </a:cxn>
                <a:cxn ang="0">
                  <a:pos x="13" y="37"/>
                </a:cxn>
                <a:cxn ang="0">
                  <a:pos x="14" y="32"/>
                </a:cxn>
              </a:cxnLst>
              <a:rect l="0" t="0" r="r" b="b"/>
              <a:pathLst>
                <a:path w="22" h="39">
                  <a:moveTo>
                    <a:pt x="14" y="32"/>
                  </a:moveTo>
                  <a:lnTo>
                    <a:pt x="14" y="32"/>
                  </a:lnTo>
                  <a:lnTo>
                    <a:pt x="22" y="0"/>
                  </a:lnTo>
                  <a:lnTo>
                    <a:pt x="7" y="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37"/>
                  </a:lnTo>
                  <a:lnTo>
                    <a:pt x="7" y="39"/>
                  </a:lnTo>
                  <a:lnTo>
                    <a:pt x="13" y="37"/>
                  </a:lnTo>
                  <a:lnTo>
                    <a:pt x="14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" name="Freeform 21"/>
            <p:cNvSpPr>
              <a:spLocks/>
            </p:cNvSpPr>
            <p:nvPr/>
          </p:nvSpPr>
          <p:spPr bwMode="auto">
            <a:xfrm>
              <a:off x="2428" y="2324"/>
              <a:ext cx="1047" cy="162"/>
            </a:xfrm>
            <a:custGeom>
              <a:avLst/>
              <a:gdLst/>
              <a:ahLst/>
              <a:cxnLst>
                <a:cxn ang="0">
                  <a:pos x="578" y="162"/>
                </a:cxn>
                <a:cxn ang="0">
                  <a:pos x="680" y="158"/>
                </a:cxn>
                <a:cxn ang="0">
                  <a:pos x="773" y="153"/>
                </a:cxn>
                <a:cxn ang="0">
                  <a:pos x="858" y="144"/>
                </a:cxn>
                <a:cxn ang="0">
                  <a:pos x="927" y="133"/>
                </a:cxn>
                <a:cxn ang="0">
                  <a:pos x="985" y="120"/>
                </a:cxn>
                <a:cxn ang="0">
                  <a:pos x="1024" y="104"/>
                </a:cxn>
                <a:cxn ang="0">
                  <a:pos x="1044" y="90"/>
                </a:cxn>
                <a:cxn ang="0">
                  <a:pos x="1044" y="72"/>
                </a:cxn>
                <a:cxn ang="0">
                  <a:pos x="1024" y="58"/>
                </a:cxn>
                <a:cxn ang="0">
                  <a:pos x="985" y="42"/>
                </a:cxn>
                <a:cxn ang="0">
                  <a:pos x="927" y="29"/>
                </a:cxn>
                <a:cxn ang="0">
                  <a:pos x="858" y="18"/>
                </a:cxn>
                <a:cxn ang="0">
                  <a:pos x="773" y="9"/>
                </a:cxn>
                <a:cxn ang="0">
                  <a:pos x="680" y="4"/>
                </a:cxn>
                <a:cxn ang="0">
                  <a:pos x="578" y="0"/>
                </a:cxn>
                <a:cxn ang="0">
                  <a:pos x="471" y="0"/>
                </a:cxn>
                <a:cxn ang="0">
                  <a:pos x="369" y="4"/>
                </a:cxn>
                <a:cxn ang="0">
                  <a:pos x="274" y="9"/>
                </a:cxn>
                <a:cxn ang="0">
                  <a:pos x="191" y="18"/>
                </a:cxn>
                <a:cxn ang="0">
                  <a:pos x="120" y="29"/>
                </a:cxn>
                <a:cxn ang="0">
                  <a:pos x="63" y="42"/>
                </a:cxn>
                <a:cxn ang="0">
                  <a:pos x="23" y="58"/>
                </a:cxn>
                <a:cxn ang="0">
                  <a:pos x="3" y="72"/>
                </a:cxn>
                <a:cxn ang="0">
                  <a:pos x="3" y="90"/>
                </a:cxn>
                <a:cxn ang="0">
                  <a:pos x="23" y="104"/>
                </a:cxn>
                <a:cxn ang="0">
                  <a:pos x="63" y="120"/>
                </a:cxn>
                <a:cxn ang="0">
                  <a:pos x="120" y="133"/>
                </a:cxn>
                <a:cxn ang="0">
                  <a:pos x="191" y="144"/>
                </a:cxn>
                <a:cxn ang="0">
                  <a:pos x="274" y="153"/>
                </a:cxn>
                <a:cxn ang="0">
                  <a:pos x="369" y="158"/>
                </a:cxn>
                <a:cxn ang="0">
                  <a:pos x="471" y="162"/>
                </a:cxn>
              </a:cxnLst>
              <a:rect l="0" t="0" r="r" b="b"/>
              <a:pathLst>
                <a:path w="1047" h="162">
                  <a:moveTo>
                    <a:pt x="524" y="162"/>
                  </a:moveTo>
                  <a:lnTo>
                    <a:pt x="578" y="162"/>
                  </a:lnTo>
                  <a:lnTo>
                    <a:pt x="630" y="160"/>
                  </a:lnTo>
                  <a:lnTo>
                    <a:pt x="680" y="158"/>
                  </a:lnTo>
                  <a:lnTo>
                    <a:pt x="729" y="155"/>
                  </a:lnTo>
                  <a:lnTo>
                    <a:pt x="773" y="153"/>
                  </a:lnTo>
                  <a:lnTo>
                    <a:pt x="816" y="147"/>
                  </a:lnTo>
                  <a:lnTo>
                    <a:pt x="858" y="144"/>
                  </a:lnTo>
                  <a:lnTo>
                    <a:pt x="893" y="138"/>
                  </a:lnTo>
                  <a:lnTo>
                    <a:pt x="927" y="133"/>
                  </a:lnTo>
                  <a:lnTo>
                    <a:pt x="958" y="126"/>
                  </a:lnTo>
                  <a:lnTo>
                    <a:pt x="985" y="120"/>
                  </a:lnTo>
                  <a:lnTo>
                    <a:pt x="1006" y="113"/>
                  </a:lnTo>
                  <a:lnTo>
                    <a:pt x="1024" y="104"/>
                  </a:lnTo>
                  <a:lnTo>
                    <a:pt x="1037" y="97"/>
                  </a:lnTo>
                  <a:lnTo>
                    <a:pt x="1044" y="90"/>
                  </a:lnTo>
                  <a:lnTo>
                    <a:pt x="1047" y="81"/>
                  </a:lnTo>
                  <a:lnTo>
                    <a:pt x="1044" y="72"/>
                  </a:lnTo>
                  <a:lnTo>
                    <a:pt x="1037" y="65"/>
                  </a:lnTo>
                  <a:lnTo>
                    <a:pt x="1024" y="58"/>
                  </a:lnTo>
                  <a:lnTo>
                    <a:pt x="1006" y="49"/>
                  </a:lnTo>
                  <a:lnTo>
                    <a:pt x="985" y="42"/>
                  </a:lnTo>
                  <a:lnTo>
                    <a:pt x="958" y="36"/>
                  </a:lnTo>
                  <a:lnTo>
                    <a:pt x="927" y="29"/>
                  </a:lnTo>
                  <a:lnTo>
                    <a:pt x="893" y="24"/>
                  </a:lnTo>
                  <a:lnTo>
                    <a:pt x="858" y="18"/>
                  </a:lnTo>
                  <a:lnTo>
                    <a:pt x="816" y="15"/>
                  </a:lnTo>
                  <a:lnTo>
                    <a:pt x="773" y="9"/>
                  </a:lnTo>
                  <a:lnTo>
                    <a:pt x="729" y="7"/>
                  </a:lnTo>
                  <a:lnTo>
                    <a:pt x="680" y="4"/>
                  </a:lnTo>
                  <a:lnTo>
                    <a:pt x="630" y="2"/>
                  </a:lnTo>
                  <a:lnTo>
                    <a:pt x="578" y="0"/>
                  </a:lnTo>
                  <a:lnTo>
                    <a:pt x="524" y="0"/>
                  </a:lnTo>
                  <a:lnTo>
                    <a:pt x="471" y="0"/>
                  </a:lnTo>
                  <a:lnTo>
                    <a:pt x="419" y="2"/>
                  </a:lnTo>
                  <a:lnTo>
                    <a:pt x="369" y="4"/>
                  </a:lnTo>
                  <a:lnTo>
                    <a:pt x="320" y="7"/>
                  </a:lnTo>
                  <a:lnTo>
                    <a:pt x="274" y="9"/>
                  </a:lnTo>
                  <a:lnTo>
                    <a:pt x="231" y="15"/>
                  </a:lnTo>
                  <a:lnTo>
                    <a:pt x="191" y="18"/>
                  </a:lnTo>
                  <a:lnTo>
                    <a:pt x="154" y="24"/>
                  </a:lnTo>
                  <a:lnTo>
                    <a:pt x="120" y="29"/>
                  </a:lnTo>
                  <a:lnTo>
                    <a:pt x="89" y="36"/>
                  </a:lnTo>
                  <a:lnTo>
                    <a:pt x="63" y="42"/>
                  </a:lnTo>
                  <a:lnTo>
                    <a:pt x="41" y="49"/>
                  </a:lnTo>
                  <a:lnTo>
                    <a:pt x="23" y="58"/>
                  </a:lnTo>
                  <a:lnTo>
                    <a:pt x="11" y="65"/>
                  </a:lnTo>
                  <a:lnTo>
                    <a:pt x="3" y="72"/>
                  </a:lnTo>
                  <a:lnTo>
                    <a:pt x="0" y="81"/>
                  </a:lnTo>
                  <a:lnTo>
                    <a:pt x="3" y="90"/>
                  </a:lnTo>
                  <a:lnTo>
                    <a:pt x="11" y="97"/>
                  </a:lnTo>
                  <a:lnTo>
                    <a:pt x="23" y="104"/>
                  </a:lnTo>
                  <a:lnTo>
                    <a:pt x="41" y="113"/>
                  </a:lnTo>
                  <a:lnTo>
                    <a:pt x="63" y="120"/>
                  </a:lnTo>
                  <a:lnTo>
                    <a:pt x="89" y="126"/>
                  </a:lnTo>
                  <a:lnTo>
                    <a:pt x="120" y="133"/>
                  </a:lnTo>
                  <a:lnTo>
                    <a:pt x="154" y="138"/>
                  </a:lnTo>
                  <a:lnTo>
                    <a:pt x="191" y="144"/>
                  </a:lnTo>
                  <a:lnTo>
                    <a:pt x="231" y="147"/>
                  </a:lnTo>
                  <a:lnTo>
                    <a:pt x="274" y="153"/>
                  </a:lnTo>
                  <a:lnTo>
                    <a:pt x="320" y="155"/>
                  </a:lnTo>
                  <a:lnTo>
                    <a:pt x="369" y="158"/>
                  </a:lnTo>
                  <a:lnTo>
                    <a:pt x="419" y="160"/>
                  </a:lnTo>
                  <a:lnTo>
                    <a:pt x="471" y="162"/>
                  </a:lnTo>
                  <a:lnTo>
                    <a:pt x="524" y="16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" name="Freeform 22"/>
            <p:cNvSpPr>
              <a:spLocks/>
            </p:cNvSpPr>
            <p:nvPr/>
          </p:nvSpPr>
          <p:spPr bwMode="auto">
            <a:xfrm>
              <a:off x="2952" y="2405"/>
              <a:ext cx="530" cy="88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16" y="0"/>
                </a:cxn>
                <a:cxn ang="0">
                  <a:pos x="514" y="5"/>
                </a:cxn>
                <a:cxn ang="0">
                  <a:pos x="509" y="11"/>
                </a:cxn>
                <a:cxn ang="0">
                  <a:pos x="496" y="18"/>
                </a:cxn>
                <a:cxn ang="0">
                  <a:pos x="480" y="25"/>
                </a:cxn>
                <a:cxn ang="0">
                  <a:pos x="459" y="32"/>
                </a:cxn>
                <a:cxn ang="0">
                  <a:pos x="434" y="38"/>
                </a:cxn>
                <a:cxn ang="0">
                  <a:pos x="403" y="45"/>
                </a:cxn>
                <a:cxn ang="0">
                  <a:pos x="369" y="50"/>
                </a:cxn>
                <a:cxn ang="0">
                  <a:pos x="334" y="56"/>
                </a:cxn>
                <a:cxn ang="0">
                  <a:pos x="292" y="59"/>
                </a:cxn>
                <a:cxn ang="0">
                  <a:pos x="249" y="65"/>
                </a:cxn>
                <a:cxn ang="0">
                  <a:pos x="205" y="66"/>
                </a:cxn>
                <a:cxn ang="0">
                  <a:pos x="156" y="70"/>
                </a:cxn>
                <a:cxn ang="0">
                  <a:pos x="106" y="72"/>
                </a:cxn>
                <a:cxn ang="0">
                  <a:pos x="54" y="74"/>
                </a:cxn>
                <a:cxn ang="0">
                  <a:pos x="0" y="74"/>
                </a:cxn>
                <a:cxn ang="0">
                  <a:pos x="0" y="88"/>
                </a:cxn>
                <a:cxn ang="0">
                  <a:pos x="54" y="88"/>
                </a:cxn>
                <a:cxn ang="0">
                  <a:pos x="106" y="86"/>
                </a:cxn>
                <a:cxn ang="0">
                  <a:pos x="156" y="84"/>
                </a:cxn>
                <a:cxn ang="0">
                  <a:pos x="205" y="81"/>
                </a:cxn>
                <a:cxn ang="0">
                  <a:pos x="249" y="79"/>
                </a:cxn>
                <a:cxn ang="0">
                  <a:pos x="292" y="74"/>
                </a:cxn>
                <a:cxn ang="0">
                  <a:pos x="334" y="70"/>
                </a:cxn>
                <a:cxn ang="0">
                  <a:pos x="369" y="65"/>
                </a:cxn>
                <a:cxn ang="0">
                  <a:pos x="403" y="59"/>
                </a:cxn>
                <a:cxn ang="0">
                  <a:pos x="434" y="52"/>
                </a:cxn>
                <a:cxn ang="0">
                  <a:pos x="462" y="47"/>
                </a:cxn>
                <a:cxn ang="0">
                  <a:pos x="484" y="39"/>
                </a:cxn>
                <a:cxn ang="0">
                  <a:pos x="504" y="29"/>
                </a:cxn>
                <a:cxn ang="0">
                  <a:pos x="516" y="21"/>
                </a:cxn>
                <a:cxn ang="0">
                  <a:pos x="525" y="13"/>
                </a:cxn>
                <a:cxn ang="0">
                  <a:pos x="530" y="0"/>
                </a:cxn>
                <a:cxn ang="0">
                  <a:pos x="530" y="0"/>
                </a:cxn>
                <a:cxn ang="0">
                  <a:pos x="516" y="0"/>
                </a:cxn>
              </a:cxnLst>
              <a:rect l="0" t="0" r="r" b="b"/>
              <a:pathLst>
                <a:path w="530" h="88">
                  <a:moveTo>
                    <a:pt x="516" y="0"/>
                  </a:moveTo>
                  <a:lnTo>
                    <a:pt x="516" y="0"/>
                  </a:lnTo>
                  <a:lnTo>
                    <a:pt x="514" y="5"/>
                  </a:lnTo>
                  <a:lnTo>
                    <a:pt x="509" y="11"/>
                  </a:lnTo>
                  <a:lnTo>
                    <a:pt x="496" y="18"/>
                  </a:lnTo>
                  <a:lnTo>
                    <a:pt x="480" y="25"/>
                  </a:lnTo>
                  <a:lnTo>
                    <a:pt x="459" y="32"/>
                  </a:lnTo>
                  <a:lnTo>
                    <a:pt x="434" y="38"/>
                  </a:lnTo>
                  <a:lnTo>
                    <a:pt x="403" y="45"/>
                  </a:lnTo>
                  <a:lnTo>
                    <a:pt x="369" y="50"/>
                  </a:lnTo>
                  <a:lnTo>
                    <a:pt x="334" y="56"/>
                  </a:lnTo>
                  <a:lnTo>
                    <a:pt x="292" y="59"/>
                  </a:lnTo>
                  <a:lnTo>
                    <a:pt x="249" y="65"/>
                  </a:lnTo>
                  <a:lnTo>
                    <a:pt x="205" y="66"/>
                  </a:lnTo>
                  <a:lnTo>
                    <a:pt x="156" y="70"/>
                  </a:lnTo>
                  <a:lnTo>
                    <a:pt x="106" y="72"/>
                  </a:lnTo>
                  <a:lnTo>
                    <a:pt x="54" y="74"/>
                  </a:lnTo>
                  <a:lnTo>
                    <a:pt x="0" y="74"/>
                  </a:lnTo>
                  <a:lnTo>
                    <a:pt x="0" y="88"/>
                  </a:lnTo>
                  <a:lnTo>
                    <a:pt x="54" y="88"/>
                  </a:lnTo>
                  <a:lnTo>
                    <a:pt x="106" y="86"/>
                  </a:lnTo>
                  <a:lnTo>
                    <a:pt x="156" y="84"/>
                  </a:lnTo>
                  <a:lnTo>
                    <a:pt x="205" y="81"/>
                  </a:lnTo>
                  <a:lnTo>
                    <a:pt x="249" y="79"/>
                  </a:lnTo>
                  <a:lnTo>
                    <a:pt x="292" y="74"/>
                  </a:lnTo>
                  <a:lnTo>
                    <a:pt x="334" y="70"/>
                  </a:lnTo>
                  <a:lnTo>
                    <a:pt x="369" y="65"/>
                  </a:lnTo>
                  <a:lnTo>
                    <a:pt x="403" y="59"/>
                  </a:lnTo>
                  <a:lnTo>
                    <a:pt x="434" y="52"/>
                  </a:lnTo>
                  <a:lnTo>
                    <a:pt x="462" y="47"/>
                  </a:lnTo>
                  <a:lnTo>
                    <a:pt x="484" y="39"/>
                  </a:lnTo>
                  <a:lnTo>
                    <a:pt x="504" y="29"/>
                  </a:lnTo>
                  <a:lnTo>
                    <a:pt x="516" y="21"/>
                  </a:lnTo>
                  <a:lnTo>
                    <a:pt x="525" y="13"/>
                  </a:lnTo>
                  <a:lnTo>
                    <a:pt x="530" y="0"/>
                  </a:lnTo>
                  <a:lnTo>
                    <a:pt x="530" y="0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" name="Freeform 23"/>
            <p:cNvSpPr>
              <a:spLocks/>
            </p:cNvSpPr>
            <p:nvPr/>
          </p:nvSpPr>
          <p:spPr bwMode="auto">
            <a:xfrm>
              <a:off x="2952" y="2317"/>
              <a:ext cx="530" cy="88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54" y="14"/>
                </a:cxn>
                <a:cxn ang="0">
                  <a:pos x="106" y="16"/>
                </a:cxn>
                <a:cxn ang="0">
                  <a:pos x="156" y="18"/>
                </a:cxn>
                <a:cxn ang="0">
                  <a:pos x="205" y="22"/>
                </a:cxn>
                <a:cxn ang="0">
                  <a:pos x="249" y="23"/>
                </a:cxn>
                <a:cxn ang="0">
                  <a:pos x="292" y="29"/>
                </a:cxn>
                <a:cxn ang="0">
                  <a:pos x="334" y="32"/>
                </a:cxn>
                <a:cxn ang="0">
                  <a:pos x="369" y="38"/>
                </a:cxn>
                <a:cxn ang="0">
                  <a:pos x="403" y="43"/>
                </a:cxn>
                <a:cxn ang="0">
                  <a:pos x="434" y="50"/>
                </a:cxn>
                <a:cxn ang="0">
                  <a:pos x="459" y="56"/>
                </a:cxn>
                <a:cxn ang="0">
                  <a:pos x="480" y="63"/>
                </a:cxn>
                <a:cxn ang="0">
                  <a:pos x="496" y="70"/>
                </a:cxn>
                <a:cxn ang="0">
                  <a:pos x="509" y="77"/>
                </a:cxn>
                <a:cxn ang="0">
                  <a:pos x="514" y="83"/>
                </a:cxn>
                <a:cxn ang="0">
                  <a:pos x="516" y="88"/>
                </a:cxn>
                <a:cxn ang="0">
                  <a:pos x="530" y="88"/>
                </a:cxn>
                <a:cxn ang="0">
                  <a:pos x="525" y="75"/>
                </a:cxn>
                <a:cxn ang="0">
                  <a:pos x="516" y="66"/>
                </a:cxn>
                <a:cxn ang="0">
                  <a:pos x="504" y="59"/>
                </a:cxn>
                <a:cxn ang="0">
                  <a:pos x="484" y="49"/>
                </a:cxn>
                <a:cxn ang="0">
                  <a:pos x="462" y="41"/>
                </a:cxn>
                <a:cxn ang="0">
                  <a:pos x="434" y="36"/>
                </a:cxn>
                <a:cxn ang="0">
                  <a:pos x="403" y="29"/>
                </a:cxn>
                <a:cxn ang="0">
                  <a:pos x="369" y="23"/>
                </a:cxn>
                <a:cxn ang="0">
                  <a:pos x="334" y="18"/>
                </a:cxn>
                <a:cxn ang="0">
                  <a:pos x="292" y="14"/>
                </a:cxn>
                <a:cxn ang="0">
                  <a:pos x="249" y="9"/>
                </a:cxn>
                <a:cxn ang="0">
                  <a:pos x="205" y="7"/>
                </a:cxn>
                <a:cxn ang="0">
                  <a:pos x="156" y="4"/>
                </a:cxn>
                <a:cxn ang="0">
                  <a:pos x="106" y="2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4"/>
                </a:cxn>
              </a:cxnLst>
              <a:rect l="0" t="0" r="r" b="b"/>
              <a:pathLst>
                <a:path w="530" h="88">
                  <a:moveTo>
                    <a:pt x="0" y="14"/>
                  </a:moveTo>
                  <a:lnTo>
                    <a:pt x="0" y="14"/>
                  </a:lnTo>
                  <a:lnTo>
                    <a:pt x="54" y="14"/>
                  </a:lnTo>
                  <a:lnTo>
                    <a:pt x="106" y="16"/>
                  </a:lnTo>
                  <a:lnTo>
                    <a:pt x="156" y="18"/>
                  </a:lnTo>
                  <a:lnTo>
                    <a:pt x="205" y="22"/>
                  </a:lnTo>
                  <a:lnTo>
                    <a:pt x="249" y="23"/>
                  </a:lnTo>
                  <a:lnTo>
                    <a:pt x="292" y="29"/>
                  </a:lnTo>
                  <a:lnTo>
                    <a:pt x="334" y="32"/>
                  </a:lnTo>
                  <a:lnTo>
                    <a:pt x="369" y="38"/>
                  </a:lnTo>
                  <a:lnTo>
                    <a:pt x="403" y="43"/>
                  </a:lnTo>
                  <a:lnTo>
                    <a:pt x="434" y="50"/>
                  </a:lnTo>
                  <a:lnTo>
                    <a:pt x="459" y="56"/>
                  </a:lnTo>
                  <a:lnTo>
                    <a:pt x="480" y="63"/>
                  </a:lnTo>
                  <a:lnTo>
                    <a:pt x="496" y="70"/>
                  </a:lnTo>
                  <a:lnTo>
                    <a:pt x="509" y="77"/>
                  </a:lnTo>
                  <a:lnTo>
                    <a:pt x="514" y="83"/>
                  </a:lnTo>
                  <a:lnTo>
                    <a:pt x="516" y="88"/>
                  </a:lnTo>
                  <a:lnTo>
                    <a:pt x="530" y="88"/>
                  </a:lnTo>
                  <a:lnTo>
                    <a:pt x="525" y="75"/>
                  </a:lnTo>
                  <a:lnTo>
                    <a:pt x="516" y="66"/>
                  </a:lnTo>
                  <a:lnTo>
                    <a:pt x="504" y="59"/>
                  </a:lnTo>
                  <a:lnTo>
                    <a:pt x="484" y="49"/>
                  </a:lnTo>
                  <a:lnTo>
                    <a:pt x="462" y="41"/>
                  </a:lnTo>
                  <a:lnTo>
                    <a:pt x="434" y="36"/>
                  </a:lnTo>
                  <a:lnTo>
                    <a:pt x="403" y="29"/>
                  </a:lnTo>
                  <a:lnTo>
                    <a:pt x="369" y="23"/>
                  </a:lnTo>
                  <a:lnTo>
                    <a:pt x="334" y="18"/>
                  </a:lnTo>
                  <a:lnTo>
                    <a:pt x="292" y="14"/>
                  </a:lnTo>
                  <a:lnTo>
                    <a:pt x="249" y="9"/>
                  </a:lnTo>
                  <a:lnTo>
                    <a:pt x="205" y="7"/>
                  </a:lnTo>
                  <a:lnTo>
                    <a:pt x="156" y="4"/>
                  </a:lnTo>
                  <a:lnTo>
                    <a:pt x="106" y="2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" name="Freeform 24"/>
            <p:cNvSpPr>
              <a:spLocks/>
            </p:cNvSpPr>
            <p:nvPr/>
          </p:nvSpPr>
          <p:spPr bwMode="auto">
            <a:xfrm>
              <a:off x="2421" y="2317"/>
              <a:ext cx="531" cy="88"/>
            </a:xfrm>
            <a:custGeom>
              <a:avLst/>
              <a:gdLst/>
              <a:ahLst/>
              <a:cxnLst>
                <a:cxn ang="0">
                  <a:pos x="14" y="88"/>
                </a:cxn>
                <a:cxn ang="0">
                  <a:pos x="14" y="88"/>
                </a:cxn>
                <a:cxn ang="0">
                  <a:pos x="16" y="83"/>
                </a:cxn>
                <a:cxn ang="0">
                  <a:pos x="21" y="77"/>
                </a:cxn>
                <a:cxn ang="0">
                  <a:pos x="34" y="70"/>
                </a:cxn>
                <a:cxn ang="0">
                  <a:pos x="50" y="63"/>
                </a:cxn>
                <a:cxn ang="0">
                  <a:pos x="71" y="56"/>
                </a:cxn>
                <a:cxn ang="0">
                  <a:pos x="96" y="50"/>
                </a:cxn>
                <a:cxn ang="0">
                  <a:pos x="127" y="43"/>
                </a:cxn>
                <a:cxn ang="0">
                  <a:pos x="161" y="38"/>
                </a:cxn>
                <a:cxn ang="0">
                  <a:pos x="198" y="32"/>
                </a:cxn>
                <a:cxn ang="0">
                  <a:pos x="238" y="29"/>
                </a:cxn>
                <a:cxn ang="0">
                  <a:pos x="281" y="23"/>
                </a:cxn>
                <a:cxn ang="0">
                  <a:pos x="327" y="22"/>
                </a:cxn>
                <a:cxn ang="0">
                  <a:pos x="376" y="18"/>
                </a:cxn>
                <a:cxn ang="0">
                  <a:pos x="426" y="16"/>
                </a:cxn>
                <a:cxn ang="0">
                  <a:pos x="478" y="14"/>
                </a:cxn>
                <a:cxn ang="0">
                  <a:pos x="531" y="14"/>
                </a:cxn>
                <a:cxn ang="0">
                  <a:pos x="531" y="0"/>
                </a:cxn>
                <a:cxn ang="0">
                  <a:pos x="478" y="0"/>
                </a:cxn>
                <a:cxn ang="0">
                  <a:pos x="426" y="2"/>
                </a:cxn>
                <a:cxn ang="0">
                  <a:pos x="376" y="4"/>
                </a:cxn>
                <a:cxn ang="0">
                  <a:pos x="327" y="7"/>
                </a:cxn>
                <a:cxn ang="0">
                  <a:pos x="281" y="9"/>
                </a:cxn>
                <a:cxn ang="0">
                  <a:pos x="238" y="14"/>
                </a:cxn>
                <a:cxn ang="0">
                  <a:pos x="198" y="18"/>
                </a:cxn>
                <a:cxn ang="0">
                  <a:pos x="161" y="23"/>
                </a:cxn>
                <a:cxn ang="0">
                  <a:pos x="127" y="29"/>
                </a:cxn>
                <a:cxn ang="0">
                  <a:pos x="96" y="36"/>
                </a:cxn>
                <a:cxn ang="0">
                  <a:pos x="68" y="41"/>
                </a:cxn>
                <a:cxn ang="0">
                  <a:pos x="46" y="49"/>
                </a:cxn>
                <a:cxn ang="0">
                  <a:pos x="27" y="59"/>
                </a:cxn>
                <a:cxn ang="0">
                  <a:pos x="14" y="66"/>
                </a:cxn>
                <a:cxn ang="0">
                  <a:pos x="5" y="75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14" y="88"/>
                </a:cxn>
              </a:cxnLst>
              <a:rect l="0" t="0" r="r" b="b"/>
              <a:pathLst>
                <a:path w="531" h="88">
                  <a:moveTo>
                    <a:pt x="14" y="88"/>
                  </a:moveTo>
                  <a:lnTo>
                    <a:pt x="14" y="88"/>
                  </a:lnTo>
                  <a:lnTo>
                    <a:pt x="16" y="83"/>
                  </a:lnTo>
                  <a:lnTo>
                    <a:pt x="21" y="77"/>
                  </a:lnTo>
                  <a:lnTo>
                    <a:pt x="34" y="70"/>
                  </a:lnTo>
                  <a:lnTo>
                    <a:pt x="50" y="63"/>
                  </a:lnTo>
                  <a:lnTo>
                    <a:pt x="71" y="56"/>
                  </a:lnTo>
                  <a:lnTo>
                    <a:pt x="96" y="50"/>
                  </a:lnTo>
                  <a:lnTo>
                    <a:pt x="127" y="43"/>
                  </a:lnTo>
                  <a:lnTo>
                    <a:pt x="161" y="38"/>
                  </a:lnTo>
                  <a:lnTo>
                    <a:pt x="198" y="32"/>
                  </a:lnTo>
                  <a:lnTo>
                    <a:pt x="238" y="29"/>
                  </a:lnTo>
                  <a:lnTo>
                    <a:pt x="281" y="23"/>
                  </a:lnTo>
                  <a:lnTo>
                    <a:pt x="327" y="22"/>
                  </a:lnTo>
                  <a:lnTo>
                    <a:pt x="376" y="18"/>
                  </a:lnTo>
                  <a:lnTo>
                    <a:pt x="426" y="16"/>
                  </a:lnTo>
                  <a:lnTo>
                    <a:pt x="478" y="14"/>
                  </a:lnTo>
                  <a:lnTo>
                    <a:pt x="531" y="14"/>
                  </a:lnTo>
                  <a:lnTo>
                    <a:pt x="531" y="0"/>
                  </a:lnTo>
                  <a:lnTo>
                    <a:pt x="478" y="0"/>
                  </a:lnTo>
                  <a:lnTo>
                    <a:pt x="426" y="2"/>
                  </a:lnTo>
                  <a:lnTo>
                    <a:pt x="376" y="4"/>
                  </a:lnTo>
                  <a:lnTo>
                    <a:pt x="327" y="7"/>
                  </a:lnTo>
                  <a:lnTo>
                    <a:pt x="281" y="9"/>
                  </a:lnTo>
                  <a:lnTo>
                    <a:pt x="238" y="14"/>
                  </a:lnTo>
                  <a:lnTo>
                    <a:pt x="198" y="18"/>
                  </a:lnTo>
                  <a:lnTo>
                    <a:pt x="161" y="23"/>
                  </a:lnTo>
                  <a:lnTo>
                    <a:pt x="127" y="29"/>
                  </a:lnTo>
                  <a:lnTo>
                    <a:pt x="96" y="36"/>
                  </a:lnTo>
                  <a:lnTo>
                    <a:pt x="68" y="41"/>
                  </a:lnTo>
                  <a:lnTo>
                    <a:pt x="46" y="49"/>
                  </a:lnTo>
                  <a:lnTo>
                    <a:pt x="27" y="59"/>
                  </a:lnTo>
                  <a:lnTo>
                    <a:pt x="14" y="66"/>
                  </a:lnTo>
                  <a:lnTo>
                    <a:pt x="5" y="75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14" y="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" name="Freeform 25"/>
            <p:cNvSpPr>
              <a:spLocks/>
            </p:cNvSpPr>
            <p:nvPr/>
          </p:nvSpPr>
          <p:spPr bwMode="auto">
            <a:xfrm>
              <a:off x="2421" y="2405"/>
              <a:ext cx="531" cy="88"/>
            </a:xfrm>
            <a:custGeom>
              <a:avLst/>
              <a:gdLst/>
              <a:ahLst/>
              <a:cxnLst>
                <a:cxn ang="0">
                  <a:pos x="531" y="74"/>
                </a:cxn>
                <a:cxn ang="0">
                  <a:pos x="531" y="74"/>
                </a:cxn>
                <a:cxn ang="0">
                  <a:pos x="478" y="74"/>
                </a:cxn>
                <a:cxn ang="0">
                  <a:pos x="426" y="72"/>
                </a:cxn>
                <a:cxn ang="0">
                  <a:pos x="376" y="70"/>
                </a:cxn>
                <a:cxn ang="0">
                  <a:pos x="327" y="66"/>
                </a:cxn>
                <a:cxn ang="0">
                  <a:pos x="281" y="65"/>
                </a:cxn>
                <a:cxn ang="0">
                  <a:pos x="238" y="59"/>
                </a:cxn>
                <a:cxn ang="0">
                  <a:pos x="198" y="56"/>
                </a:cxn>
                <a:cxn ang="0">
                  <a:pos x="161" y="50"/>
                </a:cxn>
                <a:cxn ang="0">
                  <a:pos x="127" y="45"/>
                </a:cxn>
                <a:cxn ang="0">
                  <a:pos x="96" y="38"/>
                </a:cxn>
                <a:cxn ang="0">
                  <a:pos x="71" y="32"/>
                </a:cxn>
                <a:cxn ang="0">
                  <a:pos x="50" y="25"/>
                </a:cxn>
                <a:cxn ang="0">
                  <a:pos x="34" y="18"/>
                </a:cxn>
                <a:cxn ang="0">
                  <a:pos x="21" y="11"/>
                </a:cxn>
                <a:cxn ang="0">
                  <a:pos x="16" y="5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5" y="13"/>
                </a:cxn>
                <a:cxn ang="0">
                  <a:pos x="14" y="21"/>
                </a:cxn>
                <a:cxn ang="0">
                  <a:pos x="27" y="29"/>
                </a:cxn>
                <a:cxn ang="0">
                  <a:pos x="46" y="39"/>
                </a:cxn>
                <a:cxn ang="0">
                  <a:pos x="68" y="47"/>
                </a:cxn>
                <a:cxn ang="0">
                  <a:pos x="96" y="52"/>
                </a:cxn>
                <a:cxn ang="0">
                  <a:pos x="127" y="59"/>
                </a:cxn>
                <a:cxn ang="0">
                  <a:pos x="161" y="65"/>
                </a:cxn>
                <a:cxn ang="0">
                  <a:pos x="198" y="70"/>
                </a:cxn>
                <a:cxn ang="0">
                  <a:pos x="238" y="74"/>
                </a:cxn>
                <a:cxn ang="0">
                  <a:pos x="281" y="79"/>
                </a:cxn>
                <a:cxn ang="0">
                  <a:pos x="327" y="81"/>
                </a:cxn>
                <a:cxn ang="0">
                  <a:pos x="376" y="84"/>
                </a:cxn>
                <a:cxn ang="0">
                  <a:pos x="426" y="86"/>
                </a:cxn>
                <a:cxn ang="0">
                  <a:pos x="478" y="88"/>
                </a:cxn>
                <a:cxn ang="0">
                  <a:pos x="531" y="88"/>
                </a:cxn>
                <a:cxn ang="0">
                  <a:pos x="531" y="88"/>
                </a:cxn>
                <a:cxn ang="0">
                  <a:pos x="531" y="74"/>
                </a:cxn>
              </a:cxnLst>
              <a:rect l="0" t="0" r="r" b="b"/>
              <a:pathLst>
                <a:path w="531" h="88">
                  <a:moveTo>
                    <a:pt x="531" y="74"/>
                  </a:moveTo>
                  <a:lnTo>
                    <a:pt x="531" y="74"/>
                  </a:lnTo>
                  <a:lnTo>
                    <a:pt x="478" y="74"/>
                  </a:lnTo>
                  <a:lnTo>
                    <a:pt x="426" y="72"/>
                  </a:lnTo>
                  <a:lnTo>
                    <a:pt x="376" y="70"/>
                  </a:lnTo>
                  <a:lnTo>
                    <a:pt x="327" y="66"/>
                  </a:lnTo>
                  <a:lnTo>
                    <a:pt x="281" y="65"/>
                  </a:lnTo>
                  <a:lnTo>
                    <a:pt x="238" y="59"/>
                  </a:lnTo>
                  <a:lnTo>
                    <a:pt x="198" y="56"/>
                  </a:lnTo>
                  <a:lnTo>
                    <a:pt x="161" y="50"/>
                  </a:lnTo>
                  <a:lnTo>
                    <a:pt x="127" y="45"/>
                  </a:lnTo>
                  <a:lnTo>
                    <a:pt x="96" y="38"/>
                  </a:lnTo>
                  <a:lnTo>
                    <a:pt x="71" y="32"/>
                  </a:lnTo>
                  <a:lnTo>
                    <a:pt x="50" y="25"/>
                  </a:lnTo>
                  <a:lnTo>
                    <a:pt x="34" y="18"/>
                  </a:lnTo>
                  <a:lnTo>
                    <a:pt x="21" y="11"/>
                  </a:lnTo>
                  <a:lnTo>
                    <a:pt x="16" y="5"/>
                  </a:lnTo>
                  <a:lnTo>
                    <a:pt x="14" y="0"/>
                  </a:lnTo>
                  <a:lnTo>
                    <a:pt x="0" y="0"/>
                  </a:lnTo>
                  <a:lnTo>
                    <a:pt x="5" y="13"/>
                  </a:lnTo>
                  <a:lnTo>
                    <a:pt x="14" y="21"/>
                  </a:lnTo>
                  <a:lnTo>
                    <a:pt x="27" y="29"/>
                  </a:lnTo>
                  <a:lnTo>
                    <a:pt x="46" y="39"/>
                  </a:lnTo>
                  <a:lnTo>
                    <a:pt x="68" y="47"/>
                  </a:lnTo>
                  <a:lnTo>
                    <a:pt x="96" y="52"/>
                  </a:lnTo>
                  <a:lnTo>
                    <a:pt x="127" y="59"/>
                  </a:lnTo>
                  <a:lnTo>
                    <a:pt x="161" y="65"/>
                  </a:lnTo>
                  <a:lnTo>
                    <a:pt x="198" y="70"/>
                  </a:lnTo>
                  <a:lnTo>
                    <a:pt x="238" y="74"/>
                  </a:lnTo>
                  <a:lnTo>
                    <a:pt x="281" y="79"/>
                  </a:lnTo>
                  <a:lnTo>
                    <a:pt x="327" y="81"/>
                  </a:lnTo>
                  <a:lnTo>
                    <a:pt x="376" y="84"/>
                  </a:lnTo>
                  <a:lnTo>
                    <a:pt x="426" y="86"/>
                  </a:lnTo>
                  <a:lnTo>
                    <a:pt x="478" y="88"/>
                  </a:lnTo>
                  <a:lnTo>
                    <a:pt x="531" y="88"/>
                  </a:lnTo>
                  <a:lnTo>
                    <a:pt x="531" y="88"/>
                  </a:lnTo>
                  <a:lnTo>
                    <a:pt x="531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" name="Freeform 26"/>
            <p:cNvSpPr>
              <a:spLocks/>
            </p:cNvSpPr>
            <p:nvPr/>
          </p:nvSpPr>
          <p:spPr bwMode="auto">
            <a:xfrm>
              <a:off x="2476" y="2192"/>
              <a:ext cx="960" cy="294"/>
            </a:xfrm>
            <a:custGeom>
              <a:avLst/>
              <a:gdLst/>
              <a:ahLst/>
              <a:cxnLst>
                <a:cxn ang="0">
                  <a:pos x="944" y="249"/>
                </a:cxn>
                <a:cxn ang="0">
                  <a:pos x="904" y="260"/>
                </a:cxn>
                <a:cxn ang="0">
                  <a:pos x="856" y="269"/>
                </a:cxn>
                <a:cxn ang="0">
                  <a:pos x="801" y="276"/>
                </a:cxn>
                <a:cxn ang="0">
                  <a:pos x="738" y="283"/>
                </a:cxn>
                <a:cxn ang="0">
                  <a:pos x="668" y="288"/>
                </a:cxn>
                <a:cxn ang="0">
                  <a:pos x="595" y="292"/>
                </a:cxn>
                <a:cxn ang="0">
                  <a:pos x="516" y="294"/>
                </a:cxn>
                <a:cxn ang="0">
                  <a:pos x="437" y="294"/>
                </a:cxn>
                <a:cxn ang="0">
                  <a:pos x="362" y="292"/>
                </a:cxn>
                <a:cxn ang="0">
                  <a:pos x="288" y="288"/>
                </a:cxn>
                <a:cxn ang="0">
                  <a:pos x="222" y="283"/>
                </a:cxn>
                <a:cxn ang="0">
                  <a:pos x="161" y="278"/>
                </a:cxn>
                <a:cxn ang="0">
                  <a:pos x="106" y="270"/>
                </a:cxn>
                <a:cxn ang="0">
                  <a:pos x="58" y="261"/>
                </a:cxn>
                <a:cxn ang="0">
                  <a:pos x="16" y="252"/>
                </a:cxn>
                <a:cxn ang="0">
                  <a:pos x="13" y="236"/>
                </a:cxn>
                <a:cxn ang="0">
                  <a:pos x="36" y="215"/>
                </a:cxn>
                <a:cxn ang="0">
                  <a:pos x="54" y="195"/>
                </a:cxn>
                <a:cxn ang="0">
                  <a:pos x="66" y="174"/>
                </a:cxn>
                <a:cxn ang="0">
                  <a:pos x="79" y="148"/>
                </a:cxn>
                <a:cxn ang="0">
                  <a:pos x="122" y="107"/>
                </a:cxn>
                <a:cxn ang="0">
                  <a:pos x="190" y="69"/>
                </a:cxn>
                <a:cxn ang="0">
                  <a:pos x="269" y="59"/>
                </a:cxn>
                <a:cxn ang="0">
                  <a:pos x="317" y="59"/>
                </a:cxn>
                <a:cxn ang="0">
                  <a:pos x="344" y="37"/>
                </a:cxn>
                <a:cxn ang="0">
                  <a:pos x="378" y="21"/>
                </a:cxn>
                <a:cxn ang="0">
                  <a:pos x="421" y="8"/>
                </a:cxn>
                <a:cxn ang="0">
                  <a:pos x="466" y="1"/>
                </a:cxn>
                <a:cxn ang="0">
                  <a:pos x="512" y="0"/>
                </a:cxn>
                <a:cxn ang="0">
                  <a:pos x="555" y="7"/>
                </a:cxn>
                <a:cxn ang="0">
                  <a:pos x="593" y="21"/>
                </a:cxn>
                <a:cxn ang="0">
                  <a:pos x="629" y="23"/>
                </a:cxn>
                <a:cxn ang="0">
                  <a:pos x="673" y="12"/>
                </a:cxn>
                <a:cxn ang="0">
                  <a:pos x="724" y="10"/>
                </a:cxn>
                <a:cxn ang="0">
                  <a:pos x="779" y="21"/>
                </a:cxn>
                <a:cxn ang="0">
                  <a:pos x="833" y="44"/>
                </a:cxn>
                <a:cxn ang="0">
                  <a:pos x="881" y="82"/>
                </a:cxn>
                <a:cxn ang="0">
                  <a:pos x="922" y="134"/>
                </a:cxn>
                <a:cxn ang="0">
                  <a:pos x="951" y="202"/>
                </a:cxn>
              </a:cxnLst>
              <a:rect l="0" t="0" r="r" b="b"/>
              <a:pathLst>
                <a:path w="960" h="294">
                  <a:moveTo>
                    <a:pt x="960" y="243"/>
                  </a:moveTo>
                  <a:lnTo>
                    <a:pt x="944" y="249"/>
                  </a:lnTo>
                  <a:lnTo>
                    <a:pt x="926" y="254"/>
                  </a:lnTo>
                  <a:lnTo>
                    <a:pt x="904" y="260"/>
                  </a:lnTo>
                  <a:lnTo>
                    <a:pt x="881" y="263"/>
                  </a:lnTo>
                  <a:lnTo>
                    <a:pt x="856" y="269"/>
                  </a:lnTo>
                  <a:lnTo>
                    <a:pt x="829" y="272"/>
                  </a:lnTo>
                  <a:lnTo>
                    <a:pt x="801" y="276"/>
                  </a:lnTo>
                  <a:lnTo>
                    <a:pt x="770" y="279"/>
                  </a:lnTo>
                  <a:lnTo>
                    <a:pt x="738" y="283"/>
                  </a:lnTo>
                  <a:lnTo>
                    <a:pt x="704" y="285"/>
                  </a:lnTo>
                  <a:lnTo>
                    <a:pt x="668" y="288"/>
                  </a:lnTo>
                  <a:lnTo>
                    <a:pt x="632" y="290"/>
                  </a:lnTo>
                  <a:lnTo>
                    <a:pt x="595" y="292"/>
                  </a:lnTo>
                  <a:lnTo>
                    <a:pt x="557" y="292"/>
                  </a:lnTo>
                  <a:lnTo>
                    <a:pt x="516" y="294"/>
                  </a:lnTo>
                  <a:lnTo>
                    <a:pt x="476" y="294"/>
                  </a:lnTo>
                  <a:lnTo>
                    <a:pt x="437" y="294"/>
                  </a:lnTo>
                  <a:lnTo>
                    <a:pt x="399" y="292"/>
                  </a:lnTo>
                  <a:lnTo>
                    <a:pt x="362" y="292"/>
                  </a:lnTo>
                  <a:lnTo>
                    <a:pt x="324" y="290"/>
                  </a:lnTo>
                  <a:lnTo>
                    <a:pt x="288" y="288"/>
                  </a:lnTo>
                  <a:lnTo>
                    <a:pt x="254" y="287"/>
                  </a:lnTo>
                  <a:lnTo>
                    <a:pt x="222" y="283"/>
                  </a:lnTo>
                  <a:lnTo>
                    <a:pt x="190" y="281"/>
                  </a:lnTo>
                  <a:lnTo>
                    <a:pt x="161" y="278"/>
                  </a:lnTo>
                  <a:lnTo>
                    <a:pt x="133" y="274"/>
                  </a:lnTo>
                  <a:lnTo>
                    <a:pt x="106" y="270"/>
                  </a:lnTo>
                  <a:lnTo>
                    <a:pt x="81" y="265"/>
                  </a:lnTo>
                  <a:lnTo>
                    <a:pt x="58" y="261"/>
                  </a:lnTo>
                  <a:lnTo>
                    <a:pt x="36" y="256"/>
                  </a:lnTo>
                  <a:lnTo>
                    <a:pt x="16" y="252"/>
                  </a:lnTo>
                  <a:lnTo>
                    <a:pt x="0" y="247"/>
                  </a:lnTo>
                  <a:lnTo>
                    <a:pt x="13" y="236"/>
                  </a:lnTo>
                  <a:lnTo>
                    <a:pt x="25" y="226"/>
                  </a:lnTo>
                  <a:lnTo>
                    <a:pt x="36" y="215"/>
                  </a:lnTo>
                  <a:lnTo>
                    <a:pt x="45" y="204"/>
                  </a:lnTo>
                  <a:lnTo>
                    <a:pt x="54" y="195"/>
                  </a:lnTo>
                  <a:lnTo>
                    <a:pt x="61" y="184"/>
                  </a:lnTo>
                  <a:lnTo>
                    <a:pt x="66" y="174"/>
                  </a:lnTo>
                  <a:lnTo>
                    <a:pt x="70" y="163"/>
                  </a:lnTo>
                  <a:lnTo>
                    <a:pt x="79" y="148"/>
                  </a:lnTo>
                  <a:lnTo>
                    <a:pt x="97" y="129"/>
                  </a:lnTo>
                  <a:lnTo>
                    <a:pt x="122" y="107"/>
                  </a:lnTo>
                  <a:lnTo>
                    <a:pt x="154" y="86"/>
                  </a:lnTo>
                  <a:lnTo>
                    <a:pt x="190" y="69"/>
                  </a:lnTo>
                  <a:lnTo>
                    <a:pt x="229" y="59"/>
                  </a:lnTo>
                  <a:lnTo>
                    <a:pt x="269" y="59"/>
                  </a:lnTo>
                  <a:lnTo>
                    <a:pt x="308" y="69"/>
                  </a:lnTo>
                  <a:lnTo>
                    <a:pt x="317" y="59"/>
                  </a:lnTo>
                  <a:lnTo>
                    <a:pt x="328" y="48"/>
                  </a:lnTo>
                  <a:lnTo>
                    <a:pt x="344" y="37"/>
                  </a:lnTo>
                  <a:lnTo>
                    <a:pt x="360" y="28"/>
                  </a:lnTo>
                  <a:lnTo>
                    <a:pt x="378" y="21"/>
                  </a:lnTo>
                  <a:lnTo>
                    <a:pt x="399" y="14"/>
                  </a:lnTo>
                  <a:lnTo>
                    <a:pt x="421" y="8"/>
                  </a:lnTo>
                  <a:lnTo>
                    <a:pt x="442" y="3"/>
                  </a:lnTo>
                  <a:lnTo>
                    <a:pt x="466" y="1"/>
                  </a:lnTo>
                  <a:lnTo>
                    <a:pt x="489" y="0"/>
                  </a:lnTo>
                  <a:lnTo>
                    <a:pt x="512" y="0"/>
                  </a:lnTo>
                  <a:lnTo>
                    <a:pt x="534" y="3"/>
                  </a:lnTo>
                  <a:lnTo>
                    <a:pt x="555" y="7"/>
                  </a:lnTo>
                  <a:lnTo>
                    <a:pt x="575" y="12"/>
                  </a:lnTo>
                  <a:lnTo>
                    <a:pt x="593" y="21"/>
                  </a:lnTo>
                  <a:lnTo>
                    <a:pt x="609" y="32"/>
                  </a:lnTo>
                  <a:lnTo>
                    <a:pt x="629" y="23"/>
                  </a:lnTo>
                  <a:lnTo>
                    <a:pt x="650" y="16"/>
                  </a:lnTo>
                  <a:lnTo>
                    <a:pt x="673" y="12"/>
                  </a:lnTo>
                  <a:lnTo>
                    <a:pt x="698" y="10"/>
                  </a:lnTo>
                  <a:lnTo>
                    <a:pt x="724" y="10"/>
                  </a:lnTo>
                  <a:lnTo>
                    <a:pt x="752" y="14"/>
                  </a:lnTo>
                  <a:lnTo>
                    <a:pt x="779" y="21"/>
                  </a:lnTo>
                  <a:lnTo>
                    <a:pt x="806" y="32"/>
                  </a:lnTo>
                  <a:lnTo>
                    <a:pt x="833" y="44"/>
                  </a:lnTo>
                  <a:lnTo>
                    <a:pt x="858" y="62"/>
                  </a:lnTo>
                  <a:lnTo>
                    <a:pt x="881" y="82"/>
                  </a:lnTo>
                  <a:lnTo>
                    <a:pt x="903" y="105"/>
                  </a:lnTo>
                  <a:lnTo>
                    <a:pt x="922" y="134"/>
                  </a:lnTo>
                  <a:lnTo>
                    <a:pt x="938" y="166"/>
                  </a:lnTo>
                  <a:lnTo>
                    <a:pt x="951" y="202"/>
                  </a:lnTo>
                  <a:lnTo>
                    <a:pt x="960" y="243"/>
                  </a:lnTo>
                  <a:close/>
                </a:path>
              </a:pathLst>
            </a:custGeom>
            <a:solidFill>
              <a:srgbClr val="FFED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" name="Freeform 27"/>
            <p:cNvSpPr>
              <a:spLocks/>
            </p:cNvSpPr>
            <p:nvPr/>
          </p:nvSpPr>
          <p:spPr bwMode="auto">
            <a:xfrm>
              <a:off x="2952" y="2428"/>
              <a:ext cx="486" cy="65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0" y="65"/>
                </a:cxn>
                <a:cxn ang="0">
                  <a:pos x="40" y="65"/>
                </a:cxn>
                <a:cxn ang="0">
                  <a:pos x="81" y="63"/>
                </a:cxn>
                <a:cxn ang="0">
                  <a:pos x="119" y="63"/>
                </a:cxn>
                <a:cxn ang="0">
                  <a:pos x="156" y="61"/>
                </a:cxn>
                <a:cxn ang="0">
                  <a:pos x="192" y="59"/>
                </a:cxn>
                <a:cxn ang="0">
                  <a:pos x="228" y="56"/>
                </a:cxn>
                <a:cxn ang="0">
                  <a:pos x="262" y="54"/>
                </a:cxn>
                <a:cxn ang="0">
                  <a:pos x="294" y="51"/>
                </a:cxn>
                <a:cxn ang="0">
                  <a:pos x="325" y="47"/>
                </a:cxn>
                <a:cxn ang="0">
                  <a:pos x="353" y="43"/>
                </a:cxn>
                <a:cxn ang="0">
                  <a:pos x="380" y="40"/>
                </a:cxn>
                <a:cxn ang="0">
                  <a:pos x="405" y="34"/>
                </a:cxn>
                <a:cxn ang="0">
                  <a:pos x="428" y="31"/>
                </a:cxn>
                <a:cxn ang="0">
                  <a:pos x="452" y="25"/>
                </a:cxn>
                <a:cxn ang="0">
                  <a:pos x="470" y="20"/>
                </a:cxn>
                <a:cxn ang="0">
                  <a:pos x="486" y="15"/>
                </a:cxn>
                <a:cxn ang="0">
                  <a:pos x="482" y="0"/>
                </a:cxn>
                <a:cxn ang="0">
                  <a:pos x="466" y="6"/>
                </a:cxn>
                <a:cxn ang="0">
                  <a:pos x="448" y="11"/>
                </a:cxn>
                <a:cxn ang="0">
                  <a:pos x="428" y="16"/>
                </a:cxn>
                <a:cxn ang="0">
                  <a:pos x="405" y="20"/>
                </a:cxn>
                <a:cxn ang="0">
                  <a:pos x="380" y="25"/>
                </a:cxn>
                <a:cxn ang="0">
                  <a:pos x="353" y="29"/>
                </a:cxn>
                <a:cxn ang="0">
                  <a:pos x="325" y="33"/>
                </a:cxn>
                <a:cxn ang="0">
                  <a:pos x="294" y="36"/>
                </a:cxn>
                <a:cxn ang="0">
                  <a:pos x="262" y="40"/>
                </a:cxn>
                <a:cxn ang="0">
                  <a:pos x="228" y="42"/>
                </a:cxn>
                <a:cxn ang="0">
                  <a:pos x="192" y="45"/>
                </a:cxn>
                <a:cxn ang="0">
                  <a:pos x="156" y="47"/>
                </a:cxn>
                <a:cxn ang="0">
                  <a:pos x="119" y="49"/>
                </a:cxn>
                <a:cxn ang="0">
                  <a:pos x="81" y="49"/>
                </a:cxn>
                <a:cxn ang="0">
                  <a:pos x="4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65"/>
                </a:cxn>
              </a:cxnLst>
              <a:rect l="0" t="0" r="r" b="b"/>
              <a:pathLst>
                <a:path w="486" h="65">
                  <a:moveTo>
                    <a:pt x="0" y="65"/>
                  </a:moveTo>
                  <a:lnTo>
                    <a:pt x="0" y="65"/>
                  </a:lnTo>
                  <a:lnTo>
                    <a:pt x="40" y="65"/>
                  </a:lnTo>
                  <a:lnTo>
                    <a:pt x="81" y="63"/>
                  </a:lnTo>
                  <a:lnTo>
                    <a:pt x="119" y="63"/>
                  </a:lnTo>
                  <a:lnTo>
                    <a:pt x="156" y="61"/>
                  </a:lnTo>
                  <a:lnTo>
                    <a:pt x="192" y="59"/>
                  </a:lnTo>
                  <a:lnTo>
                    <a:pt x="228" y="56"/>
                  </a:lnTo>
                  <a:lnTo>
                    <a:pt x="262" y="54"/>
                  </a:lnTo>
                  <a:lnTo>
                    <a:pt x="294" y="51"/>
                  </a:lnTo>
                  <a:lnTo>
                    <a:pt x="325" y="47"/>
                  </a:lnTo>
                  <a:lnTo>
                    <a:pt x="353" y="43"/>
                  </a:lnTo>
                  <a:lnTo>
                    <a:pt x="380" y="40"/>
                  </a:lnTo>
                  <a:lnTo>
                    <a:pt x="405" y="34"/>
                  </a:lnTo>
                  <a:lnTo>
                    <a:pt x="428" y="31"/>
                  </a:lnTo>
                  <a:lnTo>
                    <a:pt x="452" y="25"/>
                  </a:lnTo>
                  <a:lnTo>
                    <a:pt x="470" y="20"/>
                  </a:lnTo>
                  <a:lnTo>
                    <a:pt x="486" y="15"/>
                  </a:lnTo>
                  <a:lnTo>
                    <a:pt x="482" y="0"/>
                  </a:lnTo>
                  <a:lnTo>
                    <a:pt x="466" y="6"/>
                  </a:lnTo>
                  <a:lnTo>
                    <a:pt x="448" y="11"/>
                  </a:lnTo>
                  <a:lnTo>
                    <a:pt x="428" y="16"/>
                  </a:lnTo>
                  <a:lnTo>
                    <a:pt x="405" y="20"/>
                  </a:lnTo>
                  <a:lnTo>
                    <a:pt x="380" y="25"/>
                  </a:lnTo>
                  <a:lnTo>
                    <a:pt x="353" y="29"/>
                  </a:lnTo>
                  <a:lnTo>
                    <a:pt x="325" y="33"/>
                  </a:lnTo>
                  <a:lnTo>
                    <a:pt x="294" y="36"/>
                  </a:lnTo>
                  <a:lnTo>
                    <a:pt x="262" y="40"/>
                  </a:lnTo>
                  <a:lnTo>
                    <a:pt x="228" y="42"/>
                  </a:lnTo>
                  <a:lnTo>
                    <a:pt x="192" y="45"/>
                  </a:lnTo>
                  <a:lnTo>
                    <a:pt x="156" y="47"/>
                  </a:lnTo>
                  <a:lnTo>
                    <a:pt x="119" y="49"/>
                  </a:lnTo>
                  <a:lnTo>
                    <a:pt x="81" y="49"/>
                  </a:lnTo>
                  <a:lnTo>
                    <a:pt x="4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" name="Freeform 28"/>
            <p:cNvSpPr>
              <a:spLocks/>
            </p:cNvSpPr>
            <p:nvPr/>
          </p:nvSpPr>
          <p:spPr bwMode="auto">
            <a:xfrm>
              <a:off x="2469" y="2432"/>
              <a:ext cx="483" cy="61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5" y="14"/>
                </a:cxn>
                <a:cxn ang="0">
                  <a:pos x="22" y="20"/>
                </a:cxn>
                <a:cxn ang="0">
                  <a:pos x="43" y="23"/>
                </a:cxn>
                <a:cxn ang="0">
                  <a:pos x="65" y="29"/>
                </a:cxn>
                <a:cxn ang="0">
                  <a:pos x="88" y="32"/>
                </a:cxn>
                <a:cxn ang="0">
                  <a:pos x="113" y="38"/>
                </a:cxn>
                <a:cxn ang="0">
                  <a:pos x="140" y="41"/>
                </a:cxn>
                <a:cxn ang="0">
                  <a:pos x="168" y="45"/>
                </a:cxn>
                <a:cxn ang="0">
                  <a:pos x="197" y="48"/>
                </a:cxn>
                <a:cxn ang="0">
                  <a:pos x="229" y="50"/>
                </a:cxn>
                <a:cxn ang="0">
                  <a:pos x="261" y="54"/>
                </a:cxn>
                <a:cxn ang="0">
                  <a:pos x="295" y="55"/>
                </a:cxn>
                <a:cxn ang="0">
                  <a:pos x="331" y="57"/>
                </a:cxn>
                <a:cxn ang="0">
                  <a:pos x="369" y="59"/>
                </a:cxn>
                <a:cxn ang="0">
                  <a:pos x="406" y="59"/>
                </a:cxn>
                <a:cxn ang="0">
                  <a:pos x="444" y="61"/>
                </a:cxn>
                <a:cxn ang="0">
                  <a:pos x="483" y="61"/>
                </a:cxn>
                <a:cxn ang="0">
                  <a:pos x="483" y="47"/>
                </a:cxn>
                <a:cxn ang="0">
                  <a:pos x="444" y="47"/>
                </a:cxn>
                <a:cxn ang="0">
                  <a:pos x="406" y="45"/>
                </a:cxn>
                <a:cxn ang="0">
                  <a:pos x="369" y="45"/>
                </a:cxn>
                <a:cxn ang="0">
                  <a:pos x="331" y="43"/>
                </a:cxn>
                <a:cxn ang="0">
                  <a:pos x="295" y="41"/>
                </a:cxn>
                <a:cxn ang="0">
                  <a:pos x="261" y="39"/>
                </a:cxn>
                <a:cxn ang="0">
                  <a:pos x="229" y="36"/>
                </a:cxn>
                <a:cxn ang="0">
                  <a:pos x="197" y="34"/>
                </a:cxn>
                <a:cxn ang="0">
                  <a:pos x="168" y="30"/>
                </a:cxn>
                <a:cxn ang="0">
                  <a:pos x="140" y="27"/>
                </a:cxn>
                <a:cxn ang="0">
                  <a:pos x="113" y="23"/>
                </a:cxn>
                <a:cxn ang="0">
                  <a:pos x="88" y="18"/>
                </a:cxn>
                <a:cxn ang="0">
                  <a:pos x="65" y="14"/>
                </a:cxn>
                <a:cxn ang="0">
                  <a:pos x="43" y="9"/>
                </a:cxn>
                <a:cxn ang="0">
                  <a:pos x="25" y="5"/>
                </a:cxn>
                <a:cxn ang="0">
                  <a:pos x="9" y="0"/>
                </a:cxn>
                <a:cxn ang="0">
                  <a:pos x="11" y="12"/>
                </a:cxn>
                <a:cxn ang="0">
                  <a:pos x="9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2" y="11"/>
                </a:cxn>
                <a:cxn ang="0">
                  <a:pos x="5" y="14"/>
                </a:cxn>
                <a:cxn ang="0">
                  <a:pos x="4" y="2"/>
                </a:cxn>
              </a:cxnLst>
              <a:rect l="0" t="0" r="r" b="b"/>
              <a:pathLst>
                <a:path w="483" h="61">
                  <a:moveTo>
                    <a:pt x="4" y="2"/>
                  </a:moveTo>
                  <a:lnTo>
                    <a:pt x="5" y="14"/>
                  </a:lnTo>
                  <a:lnTo>
                    <a:pt x="22" y="20"/>
                  </a:lnTo>
                  <a:lnTo>
                    <a:pt x="43" y="23"/>
                  </a:lnTo>
                  <a:lnTo>
                    <a:pt x="65" y="29"/>
                  </a:lnTo>
                  <a:lnTo>
                    <a:pt x="88" y="32"/>
                  </a:lnTo>
                  <a:lnTo>
                    <a:pt x="113" y="38"/>
                  </a:lnTo>
                  <a:lnTo>
                    <a:pt x="140" y="41"/>
                  </a:lnTo>
                  <a:lnTo>
                    <a:pt x="168" y="45"/>
                  </a:lnTo>
                  <a:lnTo>
                    <a:pt x="197" y="48"/>
                  </a:lnTo>
                  <a:lnTo>
                    <a:pt x="229" y="50"/>
                  </a:lnTo>
                  <a:lnTo>
                    <a:pt x="261" y="54"/>
                  </a:lnTo>
                  <a:lnTo>
                    <a:pt x="295" y="55"/>
                  </a:lnTo>
                  <a:lnTo>
                    <a:pt x="331" y="57"/>
                  </a:lnTo>
                  <a:lnTo>
                    <a:pt x="369" y="59"/>
                  </a:lnTo>
                  <a:lnTo>
                    <a:pt x="406" y="59"/>
                  </a:lnTo>
                  <a:lnTo>
                    <a:pt x="444" y="61"/>
                  </a:lnTo>
                  <a:lnTo>
                    <a:pt x="483" y="61"/>
                  </a:lnTo>
                  <a:lnTo>
                    <a:pt x="483" y="47"/>
                  </a:lnTo>
                  <a:lnTo>
                    <a:pt x="444" y="47"/>
                  </a:lnTo>
                  <a:lnTo>
                    <a:pt x="406" y="45"/>
                  </a:lnTo>
                  <a:lnTo>
                    <a:pt x="369" y="45"/>
                  </a:lnTo>
                  <a:lnTo>
                    <a:pt x="331" y="43"/>
                  </a:lnTo>
                  <a:lnTo>
                    <a:pt x="295" y="41"/>
                  </a:lnTo>
                  <a:lnTo>
                    <a:pt x="261" y="39"/>
                  </a:lnTo>
                  <a:lnTo>
                    <a:pt x="229" y="36"/>
                  </a:lnTo>
                  <a:lnTo>
                    <a:pt x="197" y="34"/>
                  </a:lnTo>
                  <a:lnTo>
                    <a:pt x="168" y="30"/>
                  </a:lnTo>
                  <a:lnTo>
                    <a:pt x="140" y="27"/>
                  </a:lnTo>
                  <a:lnTo>
                    <a:pt x="113" y="23"/>
                  </a:lnTo>
                  <a:lnTo>
                    <a:pt x="88" y="18"/>
                  </a:lnTo>
                  <a:lnTo>
                    <a:pt x="65" y="14"/>
                  </a:lnTo>
                  <a:lnTo>
                    <a:pt x="43" y="9"/>
                  </a:lnTo>
                  <a:lnTo>
                    <a:pt x="25" y="5"/>
                  </a:lnTo>
                  <a:lnTo>
                    <a:pt x="9" y="0"/>
                  </a:lnTo>
                  <a:lnTo>
                    <a:pt x="11" y="12"/>
                  </a:lnTo>
                  <a:lnTo>
                    <a:pt x="9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2" y="11"/>
                  </a:lnTo>
                  <a:lnTo>
                    <a:pt x="5" y="14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" name="Freeform 29"/>
            <p:cNvSpPr>
              <a:spLocks/>
            </p:cNvSpPr>
            <p:nvPr/>
          </p:nvSpPr>
          <p:spPr bwMode="auto">
            <a:xfrm>
              <a:off x="2473" y="2353"/>
              <a:ext cx="80" cy="91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62" y="11"/>
                </a:cxn>
                <a:cxn ang="0">
                  <a:pos x="59" y="20"/>
                </a:cxn>
                <a:cxn ang="0">
                  <a:pos x="52" y="30"/>
                </a:cxn>
                <a:cxn ang="0">
                  <a:pos x="43" y="38"/>
                </a:cxn>
                <a:cxn ang="0">
                  <a:pos x="34" y="48"/>
                </a:cxn>
                <a:cxn ang="0">
                  <a:pos x="23" y="59"/>
                </a:cxn>
                <a:cxn ang="0">
                  <a:pos x="12" y="70"/>
                </a:cxn>
                <a:cxn ang="0">
                  <a:pos x="0" y="81"/>
                </a:cxn>
                <a:cxn ang="0">
                  <a:pos x="7" y="91"/>
                </a:cxn>
                <a:cxn ang="0">
                  <a:pos x="19" y="81"/>
                </a:cxn>
                <a:cxn ang="0">
                  <a:pos x="34" y="70"/>
                </a:cxn>
                <a:cxn ang="0">
                  <a:pos x="44" y="59"/>
                </a:cxn>
                <a:cxn ang="0">
                  <a:pos x="53" y="48"/>
                </a:cxn>
                <a:cxn ang="0">
                  <a:pos x="62" y="38"/>
                </a:cxn>
                <a:cxn ang="0">
                  <a:pos x="69" y="27"/>
                </a:cxn>
                <a:cxn ang="0">
                  <a:pos x="77" y="14"/>
                </a:cxn>
                <a:cxn ang="0">
                  <a:pos x="80" y="4"/>
                </a:cxn>
                <a:cxn ang="0">
                  <a:pos x="80" y="4"/>
                </a:cxn>
                <a:cxn ang="0">
                  <a:pos x="66" y="0"/>
                </a:cxn>
              </a:cxnLst>
              <a:rect l="0" t="0" r="r" b="b"/>
              <a:pathLst>
                <a:path w="80" h="91">
                  <a:moveTo>
                    <a:pt x="66" y="0"/>
                  </a:moveTo>
                  <a:lnTo>
                    <a:pt x="66" y="0"/>
                  </a:lnTo>
                  <a:lnTo>
                    <a:pt x="62" y="11"/>
                  </a:lnTo>
                  <a:lnTo>
                    <a:pt x="59" y="20"/>
                  </a:lnTo>
                  <a:lnTo>
                    <a:pt x="52" y="30"/>
                  </a:lnTo>
                  <a:lnTo>
                    <a:pt x="43" y="38"/>
                  </a:lnTo>
                  <a:lnTo>
                    <a:pt x="34" y="48"/>
                  </a:lnTo>
                  <a:lnTo>
                    <a:pt x="23" y="59"/>
                  </a:lnTo>
                  <a:lnTo>
                    <a:pt x="12" y="70"/>
                  </a:lnTo>
                  <a:lnTo>
                    <a:pt x="0" y="81"/>
                  </a:lnTo>
                  <a:lnTo>
                    <a:pt x="7" y="91"/>
                  </a:lnTo>
                  <a:lnTo>
                    <a:pt x="19" y="81"/>
                  </a:lnTo>
                  <a:lnTo>
                    <a:pt x="34" y="70"/>
                  </a:lnTo>
                  <a:lnTo>
                    <a:pt x="44" y="59"/>
                  </a:lnTo>
                  <a:lnTo>
                    <a:pt x="53" y="48"/>
                  </a:lnTo>
                  <a:lnTo>
                    <a:pt x="62" y="38"/>
                  </a:lnTo>
                  <a:lnTo>
                    <a:pt x="69" y="27"/>
                  </a:lnTo>
                  <a:lnTo>
                    <a:pt x="77" y="14"/>
                  </a:lnTo>
                  <a:lnTo>
                    <a:pt x="80" y="4"/>
                  </a:lnTo>
                  <a:lnTo>
                    <a:pt x="80" y="4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" name="Freeform 30"/>
            <p:cNvSpPr>
              <a:spLocks/>
            </p:cNvSpPr>
            <p:nvPr/>
          </p:nvSpPr>
          <p:spPr bwMode="auto">
            <a:xfrm>
              <a:off x="2539" y="2244"/>
              <a:ext cx="252" cy="113"/>
            </a:xfrm>
            <a:custGeom>
              <a:avLst/>
              <a:gdLst/>
              <a:ahLst/>
              <a:cxnLst>
                <a:cxn ang="0">
                  <a:pos x="240" y="14"/>
                </a:cxn>
                <a:cxn ang="0">
                  <a:pos x="249" y="10"/>
                </a:cxn>
                <a:cxn ang="0">
                  <a:pos x="206" y="0"/>
                </a:cxn>
                <a:cxn ang="0">
                  <a:pos x="166" y="0"/>
                </a:cxn>
                <a:cxn ang="0">
                  <a:pos x="125" y="10"/>
                </a:cxn>
                <a:cxn ang="0">
                  <a:pos x="88" y="28"/>
                </a:cxn>
                <a:cxn ang="0">
                  <a:pos x="55" y="50"/>
                </a:cxn>
                <a:cxn ang="0">
                  <a:pos x="29" y="71"/>
                </a:cxn>
                <a:cxn ang="0">
                  <a:pos x="11" y="93"/>
                </a:cxn>
                <a:cxn ang="0">
                  <a:pos x="0" y="109"/>
                </a:cxn>
                <a:cxn ang="0">
                  <a:pos x="14" y="113"/>
                </a:cxn>
                <a:cxn ang="0">
                  <a:pos x="21" y="100"/>
                </a:cxn>
                <a:cxn ang="0">
                  <a:pos x="39" y="82"/>
                </a:cxn>
                <a:cxn ang="0">
                  <a:pos x="63" y="61"/>
                </a:cxn>
                <a:cxn ang="0">
                  <a:pos x="95" y="39"/>
                </a:cxn>
                <a:cxn ang="0">
                  <a:pos x="129" y="25"/>
                </a:cxn>
                <a:cxn ang="0">
                  <a:pos x="166" y="14"/>
                </a:cxn>
                <a:cxn ang="0">
                  <a:pos x="206" y="14"/>
                </a:cxn>
                <a:cxn ang="0">
                  <a:pos x="242" y="25"/>
                </a:cxn>
                <a:cxn ang="0">
                  <a:pos x="251" y="21"/>
                </a:cxn>
                <a:cxn ang="0">
                  <a:pos x="242" y="25"/>
                </a:cxn>
                <a:cxn ang="0">
                  <a:pos x="247" y="25"/>
                </a:cxn>
                <a:cxn ang="0">
                  <a:pos x="252" y="19"/>
                </a:cxn>
                <a:cxn ang="0">
                  <a:pos x="252" y="14"/>
                </a:cxn>
                <a:cxn ang="0">
                  <a:pos x="249" y="10"/>
                </a:cxn>
                <a:cxn ang="0">
                  <a:pos x="240" y="14"/>
                </a:cxn>
              </a:cxnLst>
              <a:rect l="0" t="0" r="r" b="b"/>
              <a:pathLst>
                <a:path w="252" h="113">
                  <a:moveTo>
                    <a:pt x="240" y="14"/>
                  </a:moveTo>
                  <a:lnTo>
                    <a:pt x="249" y="10"/>
                  </a:lnTo>
                  <a:lnTo>
                    <a:pt x="206" y="0"/>
                  </a:lnTo>
                  <a:lnTo>
                    <a:pt x="166" y="0"/>
                  </a:lnTo>
                  <a:lnTo>
                    <a:pt x="125" y="10"/>
                  </a:lnTo>
                  <a:lnTo>
                    <a:pt x="88" y="28"/>
                  </a:lnTo>
                  <a:lnTo>
                    <a:pt x="55" y="50"/>
                  </a:lnTo>
                  <a:lnTo>
                    <a:pt x="29" y="71"/>
                  </a:lnTo>
                  <a:lnTo>
                    <a:pt x="11" y="93"/>
                  </a:lnTo>
                  <a:lnTo>
                    <a:pt x="0" y="109"/>
                  </a:lnTo>
                  <a:lnTo>
                    <a:pt x="14" y="113"/>
                  </a:lnTo>
                  <a:lnTo>
                    <a:pt x="21" y="100"/>
                  </a:lnTo>
                  <a:lnTo>
                    <a:pt x="39" y="82"/>
                  </a:lnTo>
                  <a:lnTo>
                    <a:pt x="63" y="61"/>
                  </a:lnTo>
                  <a:lnTo>
                    <a:pt x="95" y="39"/>
                  </a:lnTo>
                  <a:lnTo>
                    <a:pt x="129" y="25"/>
                  </a:lnTo>
                  <a:lnTo>
                    <a:pt x="166" y="14"/>
                  </a:lnTo>
                  <a:lnTo>
                    <a:pt x="206" y="14"/>
                  </a:lnTo>
                  <a:lnTo>
                    <a:pt x="242" y="25"/>
                  </a:lnTo>
                  <a:lnTo>
                    <a:pt x="251" y="21"/>
                  </a:lnTo>
                  <a:lnTo>
                    <a:pt x="242" y="25"/>
                  </a:lnTo>
                  <a:lnTo>
                    <a:pt x="247" y="25"/>
                  </a:lnTo>
                  <a:lnTo>
                    <a:pt x="252" y="19"/>
                  </a:lnTo>
                  <a:lnTo>
                    <a:pt x="252" y="14"/>
                  </a:lnTo>
                  <a:lnTo>
                    <a:pt x="249" y="10"/>
                  </a:lnTo>
                  <a:lnTo>
                    <a:pt x="24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" name="Freeform 31"/>
            <p:cNvSpPr>
              <a:spLocks/>
            </p:cNvSpPr>
            <p:nvPr/>
          </p:nvSpPr>
          <p:spPr bwMode="auto">
            <a:xfrm>
              <a:off x="2779" y="2184"/>
              <a:ext cx="313" cy="81"/>
            </a:xfrm>
            <a:custGeom>
              <a:avLst/>
              <a:gdLst/>
              <a:ahLst/>
              <a:cxnLst>
                <a:cxn ang="0">
                  <a:pos x="302" y="34"/>
                </a:cxn>
                <a:cxn ang="0">
                  <a:pos x="310" y="34"/>
                </a:cxn>
                <a:cxn ang="0">
                  <a:pos x="293" y="24"/>
                </a:cxn>
                <a:cxn ang="0">
                  <a:pos x="274" y="13"/>
                </a:cxn>
                <a:cxn ang="0">
                  <a:pos x="252" y="8"/>
                </a:cxn>
                <a:cxn ang="0">
                  <a:pos x="231" y="4"/>
                </a:cxn>
                <a:cxn ang="0">
                  <a:pos x="209" y="0"/>
                </a:cxn>
                <a:cxn ang="0">
                  <a:pos x="186" y="0"/>
                </a:cxn>
                <a:cxn ang="0">
                  <a:pos x="163" y="2"/>
                </a:cxn>
                <a:cxn ang="0">
                  <a:pos x="139" y="4"/>
                </a:cxn>
                <a:cxn ang="0">
                  <a:pos x="116" y="9"/>
                </a:cxn>
                <a:cxn ang="0">
                  <a:pos x="95" y="15"/>
                </a:cxn>
                <a:cxn ang="0">
                  <a:pos x="73" y="22"/>
                </a:cxn>
                <a:cxn ang="0">
                  <a:pos x="55" y="29"/>
                </a:cxn>
                <a:cxn ang="0">
                  <a:pos x="37" y="40"/>
                </a:cxn>
                <a:cxn ang="0">
                  <a:pos x="21" y="51"/>
                </a:cxn>
                <a:cxn ang="0">
                  <a:pos x="9" y="61"/>
                </a:cxn>
                <a:cxn ang="0">
                  <a:pos x="0" y="74"/>
                </a:cxn>
                <a:cxn ang="0">
                  <a:pos x="11" y="81"/>
                </a:cxn>
                <a:cxn ang="0">
                  <a:pos x="19" y="72"/>
                </a:cxn>
                <a:cxn ang="0">
                  <a:pos x="28" y="61"/>
                </a:cxn>
                <a:cxn ang="0">
                  <a:pos x="45" y="51"/>
                </a:cxn>
                <a:cxn ang="0">
                  <a:pos x="59" y="43"/>
                </a:cxn>
                <a:cxn ang="0">
                  <a:pos x="77" y="36"/>
                </a:cxn>
                <a:cxn ang="0">
                  <a:pos x="98" y="29"/>
                </a:cxn>
                <a:cxn ang="0">
                  <a:pos x="120" y="24"/>
                </a:cxn>
                <a:cxn ang="0">
                  <a:pos x="139" y="18"/>
                </a:cxn>
                <a:cxn ang="0">
                  <a:pos x="163" y="16"/>
                </a:cxn>
                <a:cxn ang="0">
                  <a:pos x="186" y="15"/>
                </a:cxn>
                <a:cxn ang="0">
                  <a:pos x="209" y="15"/>
                </a:cxn>
                <a:cxn ang="0">
                  <a:pos x="231" y="18"/>
                </a:cxn>
                <a:cxn ang="0">
                  <a:pos x="252" y="22"/>
                </a:cxn>
                <a:cxn ang="0">
                  <a:pos x="270" y="27"/>
                </a:cxn>
                <a:cxn ang="0">
                  <a:pos x="286" y="34"/>
                </a:cxn>
                <a:cxn ang="0">
                  <a:pos x="302" y="45"/>
                </a:cxn>
                <a:cxn ang="0">
                  <a:pos x="310" y="45"/>
                </a:cxn>
                <a:cxn ang="0">
                  <a:pos x="302" y="45"/>
                </a:cxn>
                <a:cxn ang="0">
                  <a:pos x="308" y="45"/>
                </a:cxn>
                <a:cxn ang="0">
                  <a:pos x="311" y="42"/>
                </a:cxn>
                <a:cxn ang="0">
                  <a:pos x="313" y="38"/>
                </a:cxn>
                <a:cxn ang="0">
                  <a:pos x="310" y="34"/>
                </a:cxn>
                <a:cxn ang="0">
                  <a:pos x="302" y="34"/>
                </a:cxn>
              </a:cxnLst>
              <a:rect l="0" t="0" r="r" b="b"/>
              <a:pathLst>
                <a:path w="313" h="81">
                  <a:moveTo>
                    <a:pt x="302" y="34"/>
                  </a:moveTo>
                  <a:lnTo>
                    <a:pt x="310" y="34"/>
                  </a:lnTo>
                  <a:lnTo>
                    <a:pt x="293" y="24"/>
                  </a:lnTo>
                  <a:lnTo>
                    <a:pt x="274" y="13"/>
                  </a:lnTo>
                  <a:lnTo>
                    <a:pt x="252" y="8"/>
                  </a:lnTo>
                  <a:lnTo>
                    <a:pt x="231" y="4"/>
                  </a:lnTo>
                  <a:lnTo>
                    <a:pt x="209" y="0"/>
                  </a:lnTo>
                  <a:lnTo>
                    <a:pt x="186" y="0"/>
                  </a:lnTo>
                  <a:lnTo>
                    <a:pt x="163" y="2"/>
                  </a:lnTo>
                  <a:lnTo>
                    <a:pt x="139" y="4"/>
                  </a:lnTo>
                  <a:lnTo>
                    <a:pt x="116" y="9"/>
                  </a:lnTo>
                  <a:lnTo>
                    <a:pt x="95" y="15"/>
                  </a:lnTo>
                  <a:lnTo>
                    <a:pt x="73" y="22"/>
                  </a:lnTo>
                  <a:lnTo>
                    <a:pt x="55" y="29"/>
                  </a:lnTo>
                  <a:lnTo>
                    <a:pt x="37" y="40"/>
                  </a:lnTo>
                  <a:lnTo>
                    <a:pt x="21" y="51"/>
                  </a:lnTo>
                  <a:lnTo>
                    <a:pt x="9" y="61"/>
                  </a:lnTo>
                  <a:lnTo>
                    <a:pt x="0" y="74"/>
                  </a:lnTo>
                  <a:lnTo>
                    <a:pt x="11" y="81"/>
                  </a:lnTo>
                  <a:lnTo>
                    <a:pt x="19" y="72"/>
                  </a:lnTo>
                  <a:lnTo>
                    <a:pt x="28" y="61"/>
                  </a:lnTo>
                  <a:lnTo>
                    <a:pt x="45" y="51"/>
                  </a:lnTo>
                  <a:lnTo>
                    <a:pt x="59" y="43"/>
                  </a:lnTo>
                  <a:lnTo>
                    <a:pt x="77" y="36"/>
                  </a:lnTo>
                  <a:lnTo>
                    <a:pt x="98" y="29"/>
                  </a:lnTo>
                  <a:lnTo>
                    <a:pt x="120" y="24"/>
                  </a:lnTo>
                  <a:lnTo>
                    <a:pt x="139" y="18"/>
                  </a:lnTo>
                  <a:lnTo>
                    <a:pt x="163" y="16"/>
                  </a:lnTo>
                  <a:lnTo>
                    <a:pt x="186" y="15"/>
                  </a:lnTo>
                  <a:lnTo>
                    <a:pt x="209" y="15"/>
                  </a:lnTo>
                  <a:lnTo>
                    <a:pt x="231" y="18"/>
                  </a:lnTo>
                  <a:lnTo>
                    <a:pt x="252" y="22"/>
                  </a:lnTo>
                  <a:lnTo>
                    <a:pt x="270" y="27"/>
                  </a:lnTo>
                  <a:lnTo>
                    <a:pt x="286" y="34"/>
                  </a:lnTo>
                  <a:lnTo>
                    <a:pt x="302" y="45"/>
                  </a:lnTo>
                  <a:lnTo>
                    <a:pt x="310" y="45"/>
                  </a:lnTo>
                  <a:lnTo>
                    <a:pt x="302" y="45"/>
                  </a:lnTo>
                  <a:lnTo>
                    <a:pt x="308" y="45"/>
                  </a:lnTo>
                  <a:lnTo>
                    <a:pt x="311" y="42"/>
                  </a:lnTo>
                  <a:lnTo>
                    <a:pt x="313" y="38"/>
                  </a:lnTo>
                  <a:lnTo>
                    <a:pt x="310" y="34"/>
                  </a:lnTo>
                  <a:lnTo>
                    <a:pt x="302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" name="Freeform 32"/>
            <p:cNvSpPr>
              <a:spLocks/>
            </p:cNvSpPr>
            <p:nvPr/>
          </p:nvSpPr>
          <p:spPr bwMode="auto">
            <a:xfrm>
              <a:off x="3081" y="2195"/>
              <a:ext cx="362" cy="248"/>
            </a:xfrm>
            <a:custGeom>
              <a:avLst/>
              <a:gdLst/>
              <a:ahLst/>
              <a:cxnLst>
                <a:cxn ang="0">
                  <a:pos x="357" y="248"/>
                </a:cxn>
                <a:cxn ang="0">
                  <a:pos x="362" y="240"/>
                </a:cxn>
                <a:cxn ang="0">
                  <a:pos x="353" y="197"/>
                </a:cxn>
                <a:cxn ang="0">
                  <a:pos x="341" y="162"/>
                </a:cxn>
                <a:cxn ang="0">
                  <a:pos x="323" y="127"/>
                </a:cxn>
                <a:cxn ang="0">
                  <a:pos x="303" y="99"/>
                </a:cxn>
                <a:cxn ang="0">
                  <a:pos x="281" y="74"/>
                </a:cxn>
                <a:cxn ang="0">
                  <a:pos x="256" y="54"/>
                </a:cxn>
                <a:cxn ang="0">
                  <a:pos x="231" y="36"/>
                </a:cxn>
                <a:cxn ang="0">
                  <a:pos x="203" y="22"/>
                </a:cxn>
                <a:cxn ang="0">
                  <a:pos x="176" y="11"/>
                </a:cxn>
                <a:cxn ang="0">
                  <a:pos x="147" y="4"/>
                </a:cxn>
                <a:cxn ang="0">
                  <a:pos x="119" y="0"/>
                </a:cxn>
                <a:cxn ang="0">
                  <a:pos x="93" y="0"/>
                </a:cxn>
                <a:cxn ang="0">
                  <a:pos x="68" y="2"/>
                </a:cxn>
                <a:cxn ang="0">
                  <a:pos x="43" y="5"/>
                </a:cxn>
                <a:cxn ang="0">
                  <a:pos x="22" y="13"/>
                </a:cxn>
                <a:cxn ang="0">
                  <a:pos x="0" y="23"/>
                </a:cxn>
                <a:cxn ang="0">
                  <a:pos x="8" y="34"/>
                </a:cxn>
                <a:cxn ang="0">
                  <a:pos x="25" y="27"/>
                </a:cxn>
                <a:cxn ang="0">
                  <a:pos x="47" y="20"/>
                </a:cxn>
                <a:cxn ang="0">
                  <a:pos x="68" y="16"/>
                </a:cxn>
                <a:cxn ang="0">
                  <a:pos x="93" y="14"/>
                </a:cxn>
                <a:cxn ang="0">
                  <a:pos x="119" y="14"/>
                </a:cxn>
                <a:cxn ang="0">
                  <a:pos x="147" y="18"/>
                </a:cxn>
                <a:cxn ang="0">
                  <a:pos x="172" y="25"/>
                </a:cxn>
                <a:cxn ang="0">
                  <a:pos x="199" y="36"/>
                </a:cxn>
                <a:cxn ang="0">
                  <a:pos x="224" y="47"/>
                </a:cxn>
                <a:cxn ang="0">
                  <a:pos x="249" y="65"/>
                </a:cxn>
                <a:cxn ang="0">
                  <a:pos x="271" y="84"/>
                </a:cxn>
                <a:cxn ang="0">
                  <a:pos x="292" y="106"/>
                </a:cxn>
                <a:cxn ang="0">
                  <a:pos x="312" y="135"/>
                </a:cxn>
                <a:cxn ang="0">
                  <a:pos x="326" y="165"/>
                </a:cxn>
                <a:cxn ang="0">
                  <a:pos x="339" y="201"/>
                </a:cxn>
                <a:cxn ang="0">
                  <a:pos x="348" y="240"/>
                </a:cxn>
                <a:cxn ang="0">
                  <a:pos x="353" y="233"/>
                </a:cxn>
                <a:cxn ang="0">
                  <a:pos x="348" y="240"/>
                </a:cxn>
                <a:cxn ang="0">
                  <a:pos x="350" y="246"/>
                </a:cxn>
                <a:cxn ang="0">
                  <a:pos x="355" y="248"/>
                </a:cxn>
                <a:cxn ang="0">
                  <a:pos x="360" y="246"/>
                </a:cxn>
                <a:cxn ang="0">
                  <a:pos x="362" y="240"/>
                </a:cxn>
                <a:cxn ang="0">
                  <a:pos x="357" y="248"/>
                </a:cxn>
              </a:cxnLst>
              <a:rect l="0" t="0" r="r" b="b"/>
              <a:pathLst>
                <a:path w="362" h="248">
                  <a:moveTo>
                    <a:pt x="357" y="248"/>
                  </a:moveTo>
                  <a:lnTo>
                    <a:pt x="362" y="240"/>
                  </a:lnTo>
                  <a:lnTo>
                    <a:pt x="353" y="197"/>
                  </a:lnTo>
                  <a:lnTo>
                    <a:pt x="341" y="162"/>
                  </a:lnTo>
                  <a:lnTo>
                    <a:pt x="323" y="127"/>
                  </a:lnTo>
                  <a:lnTo>
                    <a:pt x="303" y="99"/>
                  </a:lnTo>
                  <a:lnTo>
                    <a:pt x="281" y="74"/>
                  </a:lnTo>
                  <a:lnTo>
                    <a:pt x="256" y="54"/>
                  </a:lnTo>
                  <a:lnTo>
                    <a:pt x="231" y="36"/>
                  </a:lnTo>
                  <a:lnTo>
                    <a:pt x="203" y="22"/>
                  </a:lnTo>
                  <a:lnTo>
                    <a:pt x="176" y="11"/>
                  </a:lnTo>
                  <a:lnTo>
                    <a:pt x="147" y="4"/>
                  </a:lnTo>
                  <a:lnTo>
                    <a:pt x="119" y="0"/>
                  </a:lnTo>
                  <a:lnTo>
                    <a:pt x="93" y="0"/>
                  </a:lnTo>
                  <a:lnTo>
                    <a:pt x="68" y="2"/>
                  </a:lnTo>
                  <a:lnTo>
                    <a:pt x="43" y="5"/>
                  </a:lnTo>
                  <a:lnTo>
                    <a:pt x="22" y="13"/>
                  </a:lnTo>
                  <a:lnTo>
                    <a:pt x="0" y="23"/>
                  </a:lnTo>
                  <a:lnTo>
                    <a:pt x="8" y="34"/>
                  </a:lnTo>
                  <a:lnTo>
                    <a:pt x="25" y="27"/>
                  </a:lnTo>
                  <a:lnTo>
                    <a:pt x="47" y="20"/>
                  </a:lnTo>
                  <a:lnTo>
                    <a:pt x="68" y="16"/>
                  </a:lnTo>
                  <a:lnTo>
                    <a:pt x="93" y="14"/>
                  </a:lnTo>
                  <a:lnTo>
                    <a:pt x="119" y="14"/>
                  </a:lnTo>
                  <a:lnTo>
                    <a:pt x="147" y="18"/>
                  </a:lnTo>
                  <a:lnTo>
                    <a:pt x="172" y="25"/>
                  </a:lnTo>
                  <a:lnTo>
                    <a:pt x="199" y="36"/>
                  </a:lnTo>
                  <a:lnTo>
                    <a:pt x="224" y="47"/>
                  </a:lnTo>
                  <a:lnTo>
                    <a:pt x="249" y="65"/>
                  </a:lnTo>
                  <a:lnTo>
                    <a:pt x="271" y="84"/>
                  </a:lnTo>
                  <a:lnTo>
                    <a:pt x="292" y="106"/>
                  </a:lnTo>
                  <a:lnTo>
                    <a:pt x="312" y="135"/>
                  </a:lnTo>
                  <a:lnTo>
                    <a:pt x="326" y="165"/>
                  </a:lnTo>
                  <a:lnTo>
                    <a:pt x="339" y="201"/>
                  </a:lnTo>
                  <a:lnTo>
                    <a:pt x="348" y="240"/>
                  </a:lnTo>
                  <a:lnTo>
                    <a:pt x="353" y="233"/>
                  </a:lnTo>
                  <a:lnTo>
                    <a:pt x="348" y="240"/>
                  </a:lnTo>
                  <a:lnTo>
                    <a:pt x="350" y="246"/>
                  </a:lnTo>
                  <a:lnTo>
                    <a:pt x="355" y="248"/>
                  </a:lnTo>
                  <a:lnTo>
                    <a:pt x="360" y="246"/>
                  </a:lnTo>
                  <a:lnTo>
                    <a:pt x="362" y="240"/>
                  </a:lnTo>
                  <a:lnTo>
                    <a:pt x="357" y="2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" name="Freeform 33"/>
            <p:cNvSpPr>
              <a:spLocks/>
            </p:cNvSpPr>
            <p:nvPr/>
          </p:nvSpPr>
          <p:spPr bwMode="auto">
            <a:xfrm>
              <a:off x="2713" y="2382"/>
              <a:ext cx="14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5"/>
                </a:cxn>
                <a:cxn ang="0">
                  <a:pos x="5" y="9"/>
                </a:cxn>
                <a:cxn ang="0">
                  <a:pos x="10" y="7"/>
                </a:cxn>
                <a:cxn ang="0">
                  <a:pos x="14" y="3"/>
                </a:cxn>
                <a:cxn ang="0">
                  <a:pos x="0" y="0"/>
                </a:cxn>
              </a:cxnLst>
              <a:rect l="0" t="0" r="r" b="b"/>
              <a:pathLst>
                <a:path w="14" h="9">
                  <a:moveTo>
                    <a:pt x="0" y="0"/>
                  </a:moveTo>
                  <a:lnTo>
                    <a:pt x="1" y="5"/>
                  </a:lnTo>
                  <a:lnTo>
                    <a:pt x="5" y="9"/>
                  </a:lnTo>
                  <a:lnTo>
                    <a:pt x="10" y="7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" name="Freeform 34"/>
            <p:cNvSpPr>
              <a:spLocks/>
            </p:cNvSpPr>
            <p:nvPr/>
          </p:nvSpPr>
          <p:spPr bwMode="auto">
            <a:xfrm>
              <a:off x="2713" y="2288"/>
              <a:ext cx="440" cy="112"/>
            </a:xfrm>
            <a:custGeom>
              <a:avLst/>
              <a:gdLst/>
              <a:ahLst/>
              <a:cxnLst>
                <a:cxn ang="0">
                  <a:pos x="440" y="101"/>
                </a:cxn>
                <a:cxn ang="0">
                  <a:pos x="402" y="69"/>
                </a:cxn>
                <a:cxn ang="0">
                  <a:pos x="367" y="43"/>
                </a:cxn>
                <a:cxn ang="0">
                  <a:pos x="329" y="22"/>
                </a:cxn>
                <a:cxn ang="0">
                  <a:pos x="293" y="9"/>
                </a:cxn>
                <a:cxn ang="0">
                  <a:pos x="256" y="2"/>
                </a:cxn>
                <a:cxn ang="0">
                  <a:pos x="222" y="0"/>
                </a:cxn>
                <a:cxn ang="0">
                  <a:pos x="189" y="2"/>
                </a:cxn>
                <a:cxn ang="0">
                  <a:pos x="157" y="6"/>
                </a:cxn>
                <a:cxn ang="0">
                  <a:pos x="127" y="15"/>
                </a:cxn>
                <a:cxn ang="0">
                  <a:pos x="100" y="24"/>
                </a:cxn>
                <a:cxn ang="0">
                  <a:pos x="73" y="34"/>
                </a:cxn>
                <a:cxn ang="0">
                  <a:pos x="51" y="49"/>
                </a:cxn>
                <a:cxn ang="0">
                  <a:pos x="34" y="60"/>
                </a:cxn>
                <a:cxn ang="0">
                  <a:pos x="19" y="72"/>
                </a:cxn>
                <a:cxn ang="0">
                  <a:pos x="7" y="81"/>
                </a:cxn>
                <a:cxn ang="0">
                  <a:pos x="0" y="94"/>
                </a:cxn>
                <a:cxn ang="0">
                  <a:pos x="14" y="97"/>
                </a:cxn>
                <a:cxn ang="0">
                  <a:pos x="17" y="92"/>
                </a:cxn>
                <a:cxn ang="0">
                  <a:pos x="26" y="83"/>
                </a:cxn>
                <a:cxn ang="0">
                  <a:pos x="41" y="70"/>
                </a:cxn>
                <a:cxn ang="0">
                  <a:pos x="59" y="60"/>
                </a:cxn>
                <a:cxn ang="0">
                  <a:pos x="80" y="49"/>
                </a:cxn>
                <a:cxn ang="0">
                  <a:pos x="103" y="38"/>
                </a:cxn>
                <a:cxn ang="0">
                  <a:pos x="130" y="29"/>
                </a:cxn>
                <a:cxn ang="0">
                  <a:pos x="157" y="20"/>
                </a:cxn>
                <a:cxn ang="0">
                  <a:pos x="189" y="17"/>
                </a:cxn>
                <a:cxn ang="0">
                  <a:pos x="222" y="15"/>
                </a:cxn>
                <a:cxn ang="0">
                  <a:pos x="256" y="17"/>
                </a:cxn>
                <a:cxn ang="0">
                  <a:pos x="290" y="24"/>
                </a:cxn>
                <a:cxn ang="0">
                  <a:pos x="325" y="36"/>
                </a:cxn>
                <a:cxn ang="0">
                  <a:pos x="359" y="54"/>
                </a:cxn>
                <a:cxn ang="0">
                  <a:pos x="395" y="79"/>
                </a:cxn>
                <a:cxn ang="0">
                  <a:pos x="429" y="112"/>
                </a:cxn>
                <a:cxn ang="0">
                  <a:pos x="440" y="101"/>
                </a:cxn>
              </a:cxnLst>
              <a:rect l="0" t="0" r="r" b="b"/>
              <a:pathLst>
                <a:path w="440" h="112">
                  <a:moveTo>
                    <a:pt x="440" y="101"/>
                  </a:moveTo>
                  <a:lnTo>
                    <a:pt x="402" y="69"/>
                  </a:lnTo>
                  <a:lnTo>
                    <a:pt x="367" y="43"/>
                  </a:lnTo>
                  <a:lnTo>
                    <a:pt x="329" y="22"/>
                  </a:lnTo>
                  <a:lnTo>
                    <a:pt x="293" y="9"/>
                  </a:lnTo>
                  <a:lnTo>
                    <a:pt x="256" y="2"/>
                  </a:lnTo>
                  <a:lnTo>
                    <a:pt x="222" y="0"/>
                  </a:lnTo>
                  <a:lnTo>
                    <a:pt x="189" y="2"/>
                  </a:lnTo>
                  <a:lnTo>
                    <a:pt x="157" y="6"/>
                  </a:lnTo>
                  <a:lnTo>
                    <a:pt x="127" y="15"/>
                  </a:lnTo>
                  <a:lnTo>
                    <a:pt x="100" y="24"/>
                  </a:lnTo>
                  <a:lnTo>
                    <a:pt x="73" y="34"/>
                  </a:lnTo>
                  <a:lnTo>
                    <a:pt x="51" y="49"/>
                  </a:lnTo>
                  <a:lnTo>
                    <a:pt x="34" y="60"/>
                  </a:lnTo>
                  <a:lnTo>
                    <a:pt x="19" y="72"/>
                  </a:lnTo>
                  <a:lnTo>
                    <a:pt x="7" y="81"/>
                  </a:lnTo>
                  <a:lnTo>
                    <a:pt x="0" y="94"/>
                  </a:lnTo>
                  <a:lnTo>
                    <a:pt x="14" y="97"/>
                  </a:lnTo>
                  <a:lnTo>
                    <a:pt x="17" y="92"/>
                  </a:lnTo>
                  <a:lnTo>
                    <a:pt x="26" y="83"/>
                  </a:lnTo>
                  <a:lnTo>
                    <a:pt x="41" y="70"/>
                  </a:lnTo>
                  <a:lnTo>
                    <a:pt x="59" y="60"/>
                  </a:lnTo>
                  <a:lnTo>
                    <a:pt x="80" y="49"/>
                  </a:lnTo>
                  <a:lnTo>
                    <a:pt x="103" y="38"/>
                  </a:lnTo>
                  <a:lnTo>
                    <a:pt x="130" y="29"/>
                  </a:lnTo>
                  <a:lnTo>
                    <a:pt x="157" y="20"/>
                  </a:lnTo>
                  <a:lnTo>
                    <a:pt x="189" y="17"/>
                  </a:lnTo>
                  <a:lnTo>
                    <a:pt x="222" y="15"/>
                  </a:lnTo>
                  <a:lnTo>
                    <a:pt x="256" y="17"/>
                  </a:lnTo>
                  <a:lnTo>
                    <a:pt x="290" y="24"/>
                  </a:lnTo>
                  <a:lnTo>
                    <a:pt x="325" y="36"/>
                  </a:lnTo>
                  <a:lnTo>
                    <a:pt x="359" y="54"/>
                  </a:lnTo>
                  <a:lnTo>
                    <a:pt x="395" y="79"/>
                  </a:lnTo>
                  <a:lnTo>
                    <a:pt x="429" y="112"/>
                  </a:lnTo>
                  <a:lnTo>
                    <a:pt x="440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" name="Freeform 35"/>
            <p:cNvSpPr>
              <a:spLocks/>
            </p:cNvSpPr>
            <p:nvPr/>
          </p:nvSpPr>
          <p:spPr bwMode="auto">
            <a:xfrm>
              <a:off x="3142" y="2389"/>
              <a:ext cx="13" cy="12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" y="12"/>
                </a:cxn>
                <a:cxn ang="0">
                  <a:pos x="11" y="11"/>
                </a:cxn>
                <a:cxn ang="0">
                  <a:pos x="13" y="5"/>
                </a:cxn>
                <a:cxn ang="0">
                  <a:pos x="11" y="0"/>
                </a:cxn>
                <a:cxn ang="0">
                  <a:pos x="0" y="11"/>
                </a:cxn>
              </a:cxnLst>
              <a:rect l="0" t="0" r="r" b="b"/>
              <a:pathLst>
                <a:path w="13" h="12">
                  <a:moveTo>
                    <a:pt x="0" y="11"/>
                  </a:moveTo>
                  <a:lnTo>
                    <a:pt x="6" y="12"/>
                  </a:lnTo>
                  <a:lnTo>
                    <a:pt x="11" y="11"/>
                  </a:lnTo>
                  <a:lnTo>
                    <a:pt x="13" y="5"/>
                  </a:lnTo>
                  <a:lnTo>
                    <a:pt x="11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" name="Freeform 36"/>
            <p:cNvSpPr>
              <a:spLocks/>
            </p:cNvSpPr>
            <p:nvPr/>
          </p:nvSpPr>
          <p:spPr bwMode="auto">
            <a:xfrm>
              <a:off x="3198" y="2267"/>
              <a:ext cx="12" cy="12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" y="12"/>
                </a:cxn>
                <a:cxn ang="0">
                  <a:pos x="11" y="11"/>
                </a:cxn>
                <a:cxn ang="0">
                  <a:pos x="12" y="5"/>
                </a:cxn>
                <a:cxn ang="0">
                  <a:pos x="11" y="0"/>
                </a:cxn>
                <a:cxn ang="0">
                  <a:pos x="0" y="11"/>
                </a:cxn>
              </a:cxnLst>
              <a:rect l="0" t="0" r="r" b="b"/>
              <a:pathLst>
                <a:path w="12" h="12">
                  <a:moveTo>
                    <a:pt x="0" y="11"/>
                  </a:moveTo>
                  <a:lnTo>
                    <a:pt x="5" y="12"/>
                  </a:lnTo>
                  <a:lnTo>
                    <a:pt x="11" y="11"/>
                  </a:lnTo>
                  <a:lnTo>
                    <a:pt x="12" y="5"/>
                  </a:lnTo>
                  <a:lnTo>
                    <a:pt x="11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" name="Freeform 38"/>
            <p:cNvSpPr>
              <a:spLocks/>
            </p:cNvSpPr>
            <p:nvPr/>
          </p:nvSpPr>
          <p:spPr bwMode="auto">
            <a:xfrm>
              <a:off x="3003" y="2303"/>
              <a:ext cx="14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5"/>
                </a:cxn>
                <a:cxn ang="0">
                  <a:pos x="5" y="9"/>
                </a:cxn>
                <a:cxn ang="0">
                  <a:pos x="10" y="7"/>
                </a:cxn>
                <a:cxn ang="0">
                  <a:pos x="14" y="3"/>
                </a:cxn>
                <a:cxn ang="0">
                  <a:pos x="0" y="0"/>
                </a:cxn>
              </a:cxnLst>
              <a:rect l="0" t="0" r="r" b="b"/>
              <a:pathLst>
                <a:path w="14" h="9">
                  <a:moveTo>
                    <a:pt x="0" y="0"/>
                  </a:moveTo>
                  <a:lnTo>
                    <a:pt x="1" y="5"/>
                  </a:lnTo>
                  <a:lnTo>
                    <a:pt x="5" y="9"/>
                  </a:lnTo>
                  <a:lnTo>
                    <a:pt x="10" y="7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" name="Freeform 40"/>
            <p:cNvSpPr>
              <a:spLocks/>
            </p:cNvSpPr>
            <p:nvPr/>
          </p:nvSpPr>
          <p:spPr bwMode="auto">
            <a:xfrm>
              <a:off x="2802" y="2290"/>
              <a:ext cx="16" cy="5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7"/>
                </a:cxn>
                <a:cxn ang="0">
                  <a:pos x="2" y="52"/>
                </a:cxn>
                <a:cxn ang="0">
                  <a:pos x="16" y="52"/>
                </a:cxn>
                <a:cxn ang="0">
                  <a:pos x="14" y="7"/>
                </a:cxn>
                <a:cxn ang="0">
                  <a:pos x="9" y="15"/>
                </a:cxn>
                <a:cxn ang="0">
                  <a:pos x="14" y="7"/>
                </a:cxn>
                <a:cxn ang="0">
                  <a:pos x="13" y="2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5" y="0"/>
                </a:cxn>
              </a:cxnLst>
              <a:rect l="0" t="0" r="r" b="b"/>
              <a:pathLst>
                <a:path w="16" h="52">
                  <a:moveTo>
                    <a:pt x="5" y="0"/>
                  </a:moveTo>
                  <a:lnTo>
                    <a:pt x="0" y="7"/>
                  </a:lnTo>
                  <a:lnTo>
                    <a:pt x="2" y="52"/>
                  </a:lnTo>
                  <a:lnTo>
                    <a:pt x="16" y="52"/>
                  </a:lnTo>
                  <a:lnTo>
                    <a:pt x="14" y="7"/>
                  </a:lnTo>
                  <a:lnTo>
                    <a:pt x="9" y="15"/>
                  </a:lnTo>
                  <a:lnTo>
                    <a:pt x="14" y="7"/>
                  </a:lnTo>
                  <a:lnTo>
                    <a:pt x="13" y="2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1" name="Freeform 42"/>
            <p:cNvSpPr>
              <a:spLocks/>
            </p:cNvSpPr>
            <p:nvPr/>
          </p:nvSpPr>
          <p:spPr bwMode="auto">
            <a:xfrm>
              <a:off x="3033" y="2227"/>
              <a:ext cx="118" cy="69"/>
            </a:xfrm>
            <a:custGeom>
              <a:avLst/>
              <a:gdLst/>
              <a:ahLst/>
              <a:cxnLst>
                <a:cxn ang="0">
                  <a:pos x="118" y="61"/>
                </a:cxn>
                <a:cxn ang="0">
                  <a:pos x="115" y="54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107" y="69"/>
                </a:cxn>
                <a:cxn ang="0">
                  <a:pos x="104" y="61"/>
                </a:cxn>
                <a:cxn ang="0">
                  <a:pos x="107" y="69"/>
                </a:cxn>
                <a:cxn ang="0">
                  <a:pos x="113" y="69"/>
                </a:cxn>
                <a:cxn ang="0">
                  <a:pos x="118" y="63"/>
                </a:cxn>
                <a:cxn ang="0">
                  <a:pos x="118" y="58"/>
                </a:cxn>
                <a:cxn ang="0">
                  <a:pos x="115" y="54"/>
                </a:cxn>
                <a:cxn ang="0">
                  <a:pos x="118" y="61"/>
                </a:cxn>
              </a:cxnLst>
              <a:rect l="0" t="0" r="r" b="b"/>
              <a:pathLst>
                <a:path w="118" h="69">
                  <a:moveTo>
                    <a:pt x="118" y="61"/>
                  </a:moveTo>
                  <a:lnTo>
                    <a:pt x="115" y="54"/>
                  </a:lnTo>
                  <a:lnTo>
                    <a:pt x="7" y="0"/>
                  </a:lnTo>
                  <a:lnTo>
                    <a:pt x="0" y="15"/>
                  </a:lnTo>
                  <a:lnTo>
                    <a:pt x="107" y="69"/>
                  </a:lnTo>
                  <a:lnTo>
                    <a:pt x="104" y="61"/>
                  </a:lnTo>
                  <a:lnTo>
                    <a:pt x="107" y="69"/>
                  </a:lnTo>
                  <a:lnTo>
                    <a:pt x="113" y="69"/>
                  </a:lnTo>
                  <a:lnTo>
                    <a:pt x="118" y="63"/>
                  </a:lnTo>
                  <a:lnTo>
                    <a:pt x="118" y="58"/>
                  </a:lnTo>
                  <a:lnTo>
                    <a:pt x="115" y="54"/>
                  </a:lnTo>
                  <a:lnTo>
                    <a:pt x="11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" name="Freeform 46"/>
            <p:cNvSpPr>
              <a:spLocks/>
            </p:cNvSpPr>
            <p:nvPr/>
          </p:nvSpPr>
          <p:spPr bwMode="auto">
            <a:xfrm>
              <a:off x="2904" y="2344"/>
              <a:ext cx="11" cy="11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7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0" y="11"/>
                </a:cxn>
                <a:cxn ang="0">
                  <a:pos x="11" y="4"/>
                </a:cxn>
              </a:cxnLst>
              <a:rect l="0" t="0" r="r" b="b"/>
              <a:pathLst>
                <a:path w="11" h="11">
                  <a:moveTo>
                    <a:pt x="11" y="4"/>
                  </a:moveTo>
                  <a:lnTo>
                    <a:pt x="7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0" y="11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" name="Freeform 48"/>
            <p:cNvSpPr>
              <a:spLocks/>
            </p:cNvSpPr>
            <p:nvPr/>
          </p:nvSpPr>
          <p:spPr bwMode="auto">
            <a:xfrm>
              <a:off x="3010" y="2335"/>
              <a:ext cx="7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5" y="13"/>
                </a:cxn>
                <a:cxn ang="0">
                  <a:pos x="7" y="7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14"/>
                </a:cxn>
              </a:cxnLst>
              <a:rect l="0" t="0" r="r" b="b"/>
              <a:pathLst>
                <a:path w="7" h="14">
                  <a:moveTo>
                    <a:pt x="0" y="14"/>
                  </a:moveTo>
                  <a:lnTo>
                    <a:pt x="5" y="13"/>
                  </a:lnTo>
                  <a:lnTo>
                    <a:pt x="7" y="7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4" name="Freeform 49"/>
            <p:cNvSpPr>
              <a:spLocks/>
            </p:cNvSpPr>
            <p:nvPr/>
          </p:nvSpPr>
          <p:spPr bwMode="auto">
            <a:xfrm>
              <a:off x="2845" y="2141"/>
              <a:ext cx="7" cy="1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3"/>
                </a:cxn>
                <a:cxn ang="0">
                  <a:pos x="7" y="15"/>
                </a:cxn>
                <a:cxn ang="0">
                  <a:pos x="7" y="0"/>
                </a:cxn>
              </a:cxnLst>
              <a:rect l="0" t="0" r="r" b="b"/>
              <a:pathLst>
                <a:path w="7" h="15">
                  <a:moveTo>
                    <a:pt x="7" y="0"/>
                  </a:moveTo>
                  <a:lnTo>
                    <a:pt x="2" y="2"/>
                  </a:lnTo>
                  <a:lnTo>
                    <a:pt x="0" y="7"/>
                  </a:lnTo>
                  <a:lnTo>
                    <a:pt x="2" y="13"/>
                  </a:lnTo>
                  <a:lnTo>
                    <a:pt x="7" y="1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5" name="Freeform 57"/>
            <p:cNvSpPr>
              <a:spLocks/>
            </p:cNvSpPr>
            <p:nvPr/>
          </p:nvSpPr>
          <p:spPr bwMode="auto">
            <a:xfrm>
              <a:off x="2958" y="2148"/>
              <a:ext cx="9" cy="1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4"/>
                </a:cxn>
                <a:cxn ang="0">
                  <a:pos x="0" y="9"/>
                </a:cxn>
                <a:cxn ang="0">
                  <a:pos x="3" y="13"/>
                </a:cxn>
                <a:cxn ang="0">
                  <a:pos x="9" y="15"/>
                </a:cxn>
                <a:cxn ang="0">
                  <a:pos x="5" y="0"/>
                </a:cxn>
              </a:cxnLst>
              <a:rect l="0" t="0" r="r" b="b"/>
              <a:pathLst>
                <a:path w="9" h="15">
                  <a:moveTo>
                    <a:pt x="5" y="0"/>
                  </a:moveTo>
                  <a:lnTo>
                    <a:pt x="2" y="4"/>
                  </a:lnTo>
                  <a:lnTo>
                    <a:pt x="0" y="9"/>
                  </a:lnTo>
                  <a:lnTo>
                    <a:pt x="3" y="13"/>
                  </a:lnTo>
                  <a:lnTo>
                    <a:pt x="9" y="1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6" name="Freeform 63"/>
            <p:cNvSpPr>
              <a:spLocks/>
            </p:cNvSpPr>
            <p:nvPr/>
          </p:nvSpPr>
          <p:spPr bwMode="auto">
            <a:xfrm>
              <a:off x="2976" y="1867"/>
              <a:ext cx="7" cy="1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2"/>
                </a:cxn>
                <a:cxn ang="0">
                  <a:pos x="7" y="14"/>
                </a:cxn>
                <a:cxn ang="0">
                  <a:pos x="7" y="0"/>
                </a:cxn>
              </a:cxnLst>
              <a:rect l="0" t="0" r="r" b="b"/>
              <a:pathLst>
                <a:path w="7" h="14">
                  <a:moveTo>
                    <a:pt x="7" y="0"/>
                  </a:moveTo>
                  <a:lnTo>
                    <a:pt x="2" y="2"/>
                  </a:lnTo>
                  <a:lnTo>
                    <a:pt x="0" y="7"/>
                  </a:lnTo>
                  <a:lnTo>
                    <a:pt x="2" y="12"/>
                  </a:lnTo>
                  <a:lnTo>
                    <a:pt x="7" y="1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7" name="Freeform 64"/>
            <p:cNvSpPr>
              <a:spLocks/>
            </p:cNvSpPr>
            <p:nvPr/>
          </p:nvSpPr>
          <p:spPr bwMode="auto">
            <a:xfrm>
              <a:off x="3330" y="2179"/>
              <a:ext cx="9" cy="14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2" y="11"/>
                </a:cxn>
                <a:cxn ang="0">
                  <a:pos x="6" y="14"/>
                </a:cxn>
                <a:cxn ang="0">
                  <a:pos x="9" y="0"/>
                </a:cxn>
              </a:cxnLst>
              <a:rect l="0" t="0" r="r" b="b"/>
              <a:pathLst>
                <a:path w="9" h="14">
                  <a:moveTo>
                    <a:pt x="9" y="0"/>
                  </a:moveTo>
                  <a:lnTo>
                    <a:pt x="4" y="2"/>
                  </a:lnTo>
                  <a:lnTo>
                    <a:pt x="0" y="5"/>
                  </a:lnTo>
                  <a:lnTo>
                    <a:pt x="2" y="11"/>
                  </a:lnTo>
                  <a:lnTo>
                    <a:pt x="6" y="1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8" name="Freeform 65"/>
            <p:cNvSpPr>
              <a:spLocks/>
            </p:cNvSpPr>
            <p:nvPr/>
          </p:nvSpPr>
          <p:spPr bwMode="auto">
            <a:xfrm>
              <a:off x="3336" y="2179"/>
              <a:ext cx="77" cy="88"/>
            </a:xfrm>
            <a:custGeom>
              <a:avLst/>
              <a:gdLst/>
              <a:ahLst/>
              <a:cxnLst>
                <a:cxn ang="0">
                  <a:pos x="75" y="77"/>
                </a:cxn>
                <a:cxn ang="0">
                  <a:pos x="77" y="77"/>
                </a:cxn>
                <a:cxn ang="0">
                  <a:pos x="69" y="70"/>
                </a:cxn>
                <a:cxn ang="0">
                  <a:pos x="62" y="61"/>
                </a:cxn>
                <a:cxn ang="0">
                  <a:pos x="55" y="50"/>
                </a:cxn>
                <a:cxn ang="0">
                  <a:pos x="46" y="38"/>
                </a:cxn>
                <a:cxn ang="0">
                  <a:pos x="37" y="25"/>
                </a:cxn>
                <a:cxn ang="0">
                  <a:pos x="28" y="16"/>
                </a:cxn>
                <a:cxn ang="0">
                  <a:pos x="16" y="7"/>
                </a:cxn>
                <a:cxn ang="0">
                  <a:pos x="3" y="0"/>
                </a:cxn>
                <a:cxn ang="0">
                  <a:pos x="0" y="14"/>
                </a:cxn>
                <a:cxn ang="0">
                  <a:pos x="9" y="18"/>
                </a:cxn>
                <a:cxn ang="0">
                  <a:pos x="18" y="27"/>
                </a:cxn>
                <a:cxn ang="0">
                  <a:pos x="26" y="36"/>
                </a:cxn>
                <a:cxn ang="0">
                  <a:pos x="35" y="45"/>
                </a:cxn>
                <a:cxn ang="0">
                  <a:pos x="44" y="57"/>
                </a:cxn>
                <a:cxn ang="0">
                  <a:pos x="52" y="68"/>
                </a:cxn>
                <a:cxn ang="0">
                  <a:pos x="59" y="77"/>
                </a:cxn>
                <a:cxn ang="0">
                  <a:pos x="66" y="88"/>
                </a:cxn>
                <a:cxn ang="0">
                  <a:pos x="68" y="88"/>
                </a:cxn>
                <a:cxn ang="0">
                  <a:pos x="75" y="77"/>
                </a:cxn>
              </a:cxnLst>
              <a:rect l="0" t="0" r="r" b="b"/>
              <a:pathLst>
                <a:path w="77" h="88">
                  <a:moveTo>
                    <a:pt x="75" y="77"/>
                  </a:moveTo>
                  <a:lnTo>
                    <a:pt x="77" y="77"/>
                  </a:lnTo>
                  <a:lnTo>
                    <a:pt x="69" y="70"/>
                  </a:lnTo>
                  <a:lnTo>
                    <a:pt x="62" y="61"/>
                  </a:lnTo>
                  <a:lnTo>
                    <a:pt x="55" y="50"/>
                  </a:lnTo>
                  <a:lnTo>
                    <a:pt x="46" y="38"/>
                  </a:lnTo>
                  <a:lnTo>
                    <a:pt x="37" y="25"/>
                  </a:lnTo>
                  <a:lnTo>
                    <a:pt x="28" y="16"/>
                  </a:lnTo>
                  <a:lnTo>
                    <a:pt x="16" y="7"/>
                  </a:lnTo>
                  <a:lnTo>
                    <a:pt x="3" y="0"/>
                  </a:lnTo>
                  <a:lnTo>
                    <a:pt x="0" y="14"/>
                  </a:lnTo>
                  <a:lnTo>
                    <a:pt x="9" y="18"/>
                  </a:lnTo>
                  <a:lnTo>
                    <a:pt x="18" y="27"/>
                  </a:lnTo>
                  <a:lnTo>
                    <a:pt x="26" y="36"/>
                  </a:lnTo>
                  <a:lnTo>
                    <a:pt x="35" y="45"/>
                  </a:lnTo>
                  <a:lnTo>
                    <a:pt x="44" y="57"/>
                  </a:lnTo>
                  <a:lnTo>
                    <a:pt x="52" y="68"/>
                  </a:lnTo>
                  <a:lnTo>
                    <a:pt x="59" y="77"/>
                  </a:lnTo>
                  <a:lnTo>
                    <a:pt x="66" y="88"/>
                  </a:lnTo>
                  <a:lnTo>
                    <a:pt x="68" y="88"/>
                  </a:lnTo>
                  <a:lnTo>
                    <a:pt x="75" y="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9" name="Freeform 66"/>
            <p:cNvSpPr>
              <a:spLocks/>
            </p:cNvSpPr>
            <p:nvPr/>
          </p:nvSpPr>
          <p:spPr bwMode="auto">
            <a:xfrm>
              <a:off x="3404" y="2256"/>
              <a:ext cx="102" cy="52"/>
            </a:xfrm>
            <a:custGeom>
              <a:avLst/>
              <a:gdLst/>
              <a:ahLst/>
              <a:cxnLst>
                <a:cxn ang="0">
                  <a:pos x="102" y="45"/>
                </a:cxn>
                <a:cxn ang="0">
                  <a:pos x="89" y="32"/>
                </a:cxn>
                <a:cxn ang="0">
                  <a:pos x="77" y="23"/>
                </a:cxn>
                <a:cxn ang="0">
                  <a:pos x="64" y="20"/>
                </a:cxn>
                <a:cxn ang="0">
                  <a:pos x="52" y="14"/>
                </a:cxn>
                <a:cxn ang="0">
                  <a:pos x="35" y="13"/>
                </a:cxn>
                <a:cxn ang="0">
                  <a:pos x="27" y="9"/>
                </a:cxn>
                <a:cxn ang="0">
                  <a:pos x="16" y="4"/>
                </a:cxn>
                <a:cxn ang="0">
                  <a:pos x="7" y="0"/>
                </a:cxn>
                <a:cxn ang="0">
                  <a:pos x="0" y="11"/>
                </a:cxn>
                <a:cxn ang="0">
                  <a:pos x="9" y="18"/>
                </a:cxn>
                <a:cxn ang="0">
                  <a:pos x="23" y="23"/>
                </a:cxn>
                <a:cxn ang="0">
                  <a:pos x="35" y="27"/>
                </a:cxn>
                <a:cxn ang="0">
                  <a:pos x="48" y="29"/>
                </a:cxn>
                <a:cxn ang="0">
                  <a:pos x="61" y="34"/>
                </a:cxn>
                <a:cxn ang="0">
                  <a:pos x="73" y="38"/>
                </a:cxn>
                <a:cxn ang="0">
                  <a:pos x="82" y="43"/>
                </a:cxn>
                <a:cxn ang="0">
                  <a:pos x="91" y="52"/>
                </a:cxn>
                <a:cxn ang="0">
                  <a:pos x="102" y="45"/>
                </a:cxn>
              </a:cxnLst>
              <a:rect l="0" t="0" r="r" b="b"/>
              <a:pathLst>
                <a:path w="102" h="52">
                  <a:moveTo>
                    <a:pt x="102" y="45"/>
                  </a:moveTo>
                  <a:lnTo>
                    <a:pt x="89" y="32"/>
                  </a:lnTo>
                  <a:lnTo>
                    <a:pt x="77" y="23"/>
                  </a:lnTo>
                  <a:lnTo>
                    <a:pt x="64" y="20"/>
                  </a:lnTo>
                  <a:lnTo>
                    <a:pt x="52" y="14"/>
                  </a:lnTo>
                  <a:lnTo>
                    <a:pt x="35" y="13"/>
                  </a:lnTo>
                  <a:lnTo>
                    <a:pt x="27" y="9"/>
                  </a:lnTo>
                  <a:lnTo>
                    <a:pt x="16" y="4"/>
                  </a:lnTo>
                  <a:lnTo>
                    <a:pt x="7" y="0"/>
                  </a:lnTo>
                  <a:lnTo>
                    <a:pt x="0" y="11"/>
                  </a:lnTo>
                  <a:lnTo>
                    <a:pt x="9" y="18"/>
                  </a:lnTo>
                  <a:lnTo>
                    <a:pt x="23" y="23"/>
                  </a:lnTo>
                  <a:lnTo>
                    <a:pt x="35" y="27"/>
                  </a:lnTo>
                  <a:lnTo>
                    <a:pt x="48" y="29"/>
                  </a:lnTo>
                  <a:lnTo>
                    <a:pt x="61" y="34"/>
                  </a:lnTo>
                  <a:lnTo>
                    <a:pt x="73" y="38"/>
                  </a:lnTo>
                  <a:lnTo>
                    <a:pt x="82" y="43"/>
                  </a:lnTo>
                  <a:lnTo>
                    <a:pt x="91" y="52"/>
                  </a:lnTo>
                  <a:lnTo>
                    <a:pt x="102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0" name="Freeform 67"/>
            <p:cNvSpPr>
              <a:spLocks/>
            </p:cNvSpPr>
            <p:nvPr/>
          </p:nvSpPr>
          <p:spPr bwMode="auto">
            <a:xfrm>
              <a:off x="3495" y="2301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11"/>
                </a:cxn>
                <a:cxn ang="0">
                  <a:pos x="9" y="9"/>
                </a:cxn>
                <a:cxn ang="0">
                  <a:pos x="11" y="5"/>
                </a:cxn>
                <a:cxn ang="0">
                  <a:pos x="11" y="0"/>
                </a:cxn>
                <a:cxn ang="0">
                  <a:pos x="0" y="7"/>
                </a:cxn>
              </a:cxnLst>
              <a:rect l="0" t="0" r="r" b="b"/>
              <a:pathLst>
                <a:path w="11" h="11">
                  <a:moveTo>
                    <a:pt x="0" y="7"/>
                  </a:moveTo>
                  <a:lnTo>
                    <a:pt x="4" y="11"/>
                  </a:lnTo>
                  <a:lnTo>
                    <a:pt x="9" y="9"/>
                  </a:lnTo>
                  <a:lnTo>
                    <a:pt x="11" y="5"/>
                  </a:lnTo>
                  <a:lnTo>
                    <a:pt x="11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1" name="Freeform 68"/>
            <p:cNvSpPr>
              <a:spLocks/>
            </p:cNvSpPr>
            <p:nvPr/>
          </p:nvSpPr>
          <p:spPr bwMode="auto">
            <a:xfrm>
              <a:off x="3456" y="2783"/>
              <a:ext cx="7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5" y="13"/>
                </a:cxn>
                <a:cxn ang="0">
                  <a:pos x="7" y="8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15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5" y="13"/>
                  </a:lnTo>
                  <a:lnTo>
                    <a:pt x="7" y="8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2" name="Freeform 69"/>
            <p:cNvSpPr>
              <a:spLocks/>
            </p:cNvSpPr>
            <p:nvPr/>
          </p:nvSpPr>
          <p:spPr bwMode="auto">
            <a:xfrm>
              <a:off x="3316" y="2783"/>
              <a:ext cx="140" cy="106"/>
            </a:xfrm>
            <a:custGeom>
              <a:avLst/>
              <a:gdLst/>
              <a:ahLst/>
              <a:cxnLst>
                <a:cxn ang="0">
                  <a:pos x="14" y="97"/>
                </a:cxn>
                <a:cxn ang="0">
                  <a:pos x="7" y="106"/>
                </a:cxn>
                <a:cxn ang="0">
                  <a:pos x="23" y="103"/>
                </a:cxn>
                <a:cxn ang="0">
                  <a:pos x="39" y="90"/>
                </a:cxn>
                <a:cxn ang="0">
                  <a:pos x="59" y="74"/>
                </a:cxn>
                <a:cxn ang="0">
                  <a:pos x="77" y="56"/>
                </a:cxn>
                <a:cxn ang="0">
                  <a:pos x="97" y="40"/>
                </a:cxn>
                <a:cxn ang="0">
                  <a:pos x="116" y="26"/>
                </a:cxn>
                <a:cxn ang="0">
                  <a:pos x="129" y="17"/>
                </a:cxn>
                <a:cxn ang="0">
                  <a:pos x="140" y="15"/>
                </a:cxn>
                <a:cxn ang="0">
                  <a:pos x="140" y="0"/>
                </a:cxn>
                <a:cxn ang="0">
                  <a:pos x="125" y="2"/>
                </a:cxn>
                <a:cxn ang="0">
                  <a:pos x="109" y="15"/>
                </a:cxn>
                <a:cxn ang="0">
                  <a:pos x="89" y="29"/>
                </a:cxn>
                <a:cxn ang="0">
                  <a:pos x="70" y="45"/>
                </a:cxn>
                <a:cxn ang="0">
                  <a:pos x="48" y="63"/>
                </a:cxn>
                <a:cxn ang="0">
                  <a:pos x="32" y="79"/>
                </a:cxn>
                <a:cxn ang="0">
                  <a:pos x="16" y="88"/>
                </a:cxn>
                <a:cxn ang="0">
                  <a:pos x="7" y="92"/>
                </a:cxn>
                <a:cxn ang="0">
                  <a:pos x="0" y="101"/>
                </a:cxn>
                <a:cxn ang="0">
                  <a:pos x="7" y="92"/>
                </a:cxn>
                <a:cxn ang="0">
                  <a:pos x="2" y="94"/>
                </a:cxn>
                <a:cxn ang="0">
                  <a:pos x="0" y="99"/>
                </a:cxn>
                <a:cxn ang="0">
                  <a:pos x="2" y="104"/>
                </a:cxn>
                <a:cxn ang="0">
                  <a:pos x="7" y="106"/>
                </a:cxn>
                <a:cxn ang="0">
                  <a:pos x="14" y="97"/>
                </a:cxn>
              </a:cxnLst>
              <a:rect l="0" t="0" r="r" b="b"/>
              <a:pathLst>
                <a:path w="140" h="106">
                  <a:moveTo>
                    <a:pt x="14" y="97"/>
                  </a:moveTo>
                  <a:lnTo>
                    <a:pt x="7" y="106"/>
                  </a:lnTo>
                  <a:lnTo>
                    <a:pt x="23" y="103"/>
                  </a:lnTo>
                  <a:lnTo>
                    <a:pt x="39" y="90"/>
                  </a:lnTo>
                  <a:lnTo>
                    <a:pt x="59" y="74"/>
                  </a:lnTo>
                  <a:lnTo>
                    <a:pt x="77" y="56"/>
                  </a:lnTo>
                  <a:lnTo>
                    <a:pt x="97" y="40"/>
                  </a:lnTo>
                  <a:lnTo>
                    <a:pt x="116" y="26"/>
                  </a:lnTo>
                  <a:lnTo>
                    <a:pt x="129" y="17"/>
                  </a:lnTo>
                  <a:lnTo>
                    <a:pt x="140" y="15"/>
                  </a:lnTo>
                  <a:lnTo>
                    <a:pt x="140" y="0"/>
                  </a:lnTo>
                  <a:lnTo>
                    <a:pt x="125" y="2"/>
                  </a:lnTo>
                  <a:lnTo>
                    <a:pt x="109" y="15"/>
                  </a:lnTo>
                  <a:lnTo>
                    <a:pt x="89" y="29"/>
                  </a:lnTo>
                  <a:lnTo>
                    <a:pt x="70" y="45"/>
                  </a:lnTo>
                  <a:lnTo>
                    <a:pt x="48" y="63"/>
                  </a:lnTo>
                  <a:lnTo>
                    <a:pt x="32" y="79"/>
                  </a:lnTo>
                  <a:lnTo>
                    <a:pt x="16" y="88"/>
                  </a:lnTo>
                  <a:lnTo>
                    <a:pt x="7" y="92"/>
                  </a:lnTo>
                  <a:lnTo>
                    <a:pt x="0" y="101"/>
                  </a:lnTo>
                  <a:lnTo>
                    <a:pt x="7" y="92"/>
                  </a:lnTo>
                  <a:lnTo>
                    <a:pt x="2" y="94"/>
                  </a:lnTo>
                  <a:lnTo>
                    <a:pt x="0" y="99"/>
                  </a:lnTo>
                  <a:lnTo>
                    <a:pt x="2" y="104"/>
                  </a:lnTo>
                  <a:lnTo>
                    <a:pt x="7" y="106"/>
                  </a:lnTo>
                  <a:lnTo>
                    <a:pt x="14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" name="Freeform 70"/>
            <p:cNvSpPr>
              <a:spLocks/>
            </p:cNvSpPr>
            <p:nvPr/>
          </p:nvSpPr>
          <p:spPr bwMode="auto">
            <a:xfrm>
              <a:off x="3286" y="2880"/>
              <a:ext cx="44" cy="65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21" y="56"/>
                </a:cxn>
                <a:cxn ang="0">
                  <a:pos x="35" y="42"/>
                </a:cxn>
                <a:cxn ang="0">
                  <a:pos x="44" y="20"/>
                </a:cxn>
                <a:cxn ang="0">
                  <a:pos x="44" y="0"/>
                </a:cxn>
                <a:cxn ang="0">
                  <a:pos x="30" y="4"/>
                </a:cxn>
                <a:cxn ang="0">
                  <a:pos x="30" y="20"/>
                </a:cxn>
                <a:cxn ang="0">
                  <a:pos x="25" y="34"/>
                </a:cxn>
                <a:cxn ang="0">
                  <a:pos x="14" y="45"/>
                </a:cxn>
                <a:cxn ang="0">
                  <a:pos x="0" y="51"/>
                </a:cxn>
                <a:cxn ang="0">
                  <a:pos x="0" y="65"/>
                </a:cxn>
              </a:cxnLst>
              <a:rect l="0" t="0" r="r" b="b"/>
              <a:pathLst>
                <a:path w="44" h="65">
                  <a:moveTo>
                    <a:pt x="0" y="65"/>
                  </a:moveTo>
                  <a:lnTo>
                    <a:pt x="21" y="56"/>
                  </a:lnTo>
                  <a:lnTo>
                    <a:pt x="35" y="42"/>
                  </a:lnTo>
                  <a:lnTo>
                    <a:pt x="44" y="20"/>
                  </a:lnTo>
                  <a:lnTo>
                    <a:pt x="44" y="0"/>
                  </a:lnTo>
                  <a:lnTo>
                    <a:pt x="30" y="4"/>
                  </a:lnTo>
                  <a:lnTo>
                    <a:pt x="30" y="20"/>
                  </a:lnTo>
                  <a:lnTo>
                    <a:pt x="25" y="34"/>
                  </a:lnTo>
                  <a:lnTo>
                    <a:pt x="14" y="45"/>
                  </a:lnTo>
                  <a:lnTo>
                    <a:pt x="0" y="51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" name="Freeform 71"/>
            <p:cNvSpPr>
              <a:spLocks/>
            </p:cNvSpPr>
            <p:nvPr/>
          </p:nvSpPr>
          <p:spPr bwMode="auto">
            <a:xfrm>
              <a:off x="3278" y="2931"/>
              <a:ext cx="8" cy="1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" y="1"/>
                </a:cxn>
                <a:cxn ang="0">
                  <a:pos x="0" y="7"/>
                </a:cxn>
                <a:cxn ang="0">
                  <a:pos x="2" y="12"/>
                </a:cxn>
                <a:cxn ang="0">
                  <a:pos x="8" y="14"/>
                </a:cxn>
                <a:cxn ang="0">
                  <a:pos x="8" y="0"/>
                </a:cxn>
              </a:cxnLst>
              <a:rect l="0" t="0" r="r" b="b"/>
              <a:pathLst>
                <a:path w="8" h="14">
                  <a:moveTo>
                    <a:pt x="8" y="0"/>
                  </a:moveTo>
                  <a:lnTo>
                    <a:pt x="2" y="1"/>
                  </a:lnTo>
                  <a:lnTo>
                    <a:pt x="0" y="7"/>
                  </a:lnTo>
                  <a:lnTo>
                    <a:pt x="2" y="12"/>
                  </a:lnTo>
                  <a:lnTo>
                    <a:pt x="8" y="1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5" name="Freeform 72"/>
            <p:cNvSpPr>
              <a:spLocks/>
            </p:cNvSpPr>
            <p:nvPr/>
          </p:nvSpPr>
          <p:spPr bwMode="auto">
            <a:xfrm>
              <a:off x="2585" y="2880"/>
              <a:ext cx="15" cy="7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13" y="2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15" y="7"/>
                </a:cxn>
              </a:cxnLst>
              <a:rect l="0" t="0" r="r" b="b"/>
              <a:pathLst>
                <a:path w="15" h="7">
                  <a:moveTo>
                    <a:pt x="15" y="7"/>
                  </a:moveTo>
                  <a:lnTo>
                    <a:pt x="13" y="2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7"/>
                  </a:lnTo>
                  <a:lnTo>
                    <a:pt x="1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" name="Freeform 73"/>
            <p:cNvSpPr>
              <a:spLocks/>
            </p:cNvSpPr>
            <p:nvPr/>
          </p:nvSpPr>
          <p:spPr bwMode="auto">
            <a:xfrm>
              <a:off x="2585" y="2887"/>
              <a:ext cx="113" cy="101"/>
            </a:xfrm>
            <a:custGeom>
              <a:avLst/>
              <a:gdLst/>
              <a:ahLst/>
              <a:cxnLst>
                <a:cxn ang="0">
                  <a:pos x="113" y="87"/>
                </a:cxn>
                <a:cxn ang="0">
                  <a:pos x="97" y="83"/>
                </a:cxn>
                <a:cxn ang="0">
                  <a:pos x="77" y="78"/>
                </a:cxn>
                <a:cxn ang="0">
                  <a:pos x="61" y="70"/>
                </a:cxn>
                <a:cxn ang="0">
                  <a:pos x="43" y="60"/>
                </a:cxn>
                <a:cxn ang="0">
                  <a:pos x="31" y="47"/>
                </a:cxn>
                <a:cxn ang="0">
                  <a:pos x="22" y="35"/>
                </a:cxn>
                <a:cxn ang="0">
                  <a:pos x="17" y="20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2" y="20"/>
                </a:cxn>
                <a:cxn ang="0">
                  <a:pos x="8" y="42"/>
                </a:cxn>
                <a:cxn ang="0">
                  <a:pos x="20" y="58"/>
                </a:cxn>
                <a:cxn ang="0">
                  <a:pos x="36" y="70"/>
                </a:cxn>
                <a:cxn ang="0">
                  <a:pos x="54" y="81"/>
                </a:cxn>
                <a:cxn ang="0">
                  <a:pos x="74" y="92"/>
                </a:cxn>
                <a:cxn ang="0">
                  <a:pos x="94" y="97"/>
                </a:cxn>
                <a:cxn ang="0">
                  <a:pos x="113" y="101"/>
                </a:cxn>
                <a:cxn ang="0">
                  <a:pos x="113" y="87"/>
                </a:cxn>
              </a:cxnLst>
              <a:rect l="0" t="0" r="r" b="b"/>
              <a:pathLst>
                <a:path w="113" h="101">
                  <a:moveTo>
                    <a:pt x="113" y="87"/>
                  </a:moveTo>
                  <a:lnTo>
                    <a:pt x="97" y="83"/>
                  </a:lnTo>
                  <a:lnTo>
                    <a:pt x="77" y="78"/>
                  </a:lnTo>
                  <a:lnTo>
                    <a:pt x="61" y="70"/>
                  </a:lnTo>
                  <a:lnTo>
                    <a:pt x="43" y="60"/>
                  </a:lnTo>
                  <a:lnTo>
                    <a:pt x="31" y="47"/>
                  </a:lnTo>
                  <a:lnTo>
                    <a:pt x="22" y="35"/>
                  </a:lnTo>
                  <a:lnTo>
                    <a:pt x="17" y="2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2" y="20"/>
                  </a:lnTo>
                  <a:lnTo>
                    <a:pt x="8" y="42"/>
                  </a:lnTo>
                  <a:lnTo>
                    <a:pt x="20" y="58"/>
                  </a:lnTo>
                  <a:lnTo>
                    <a:pt x="36" y="70"/>
                  </a:lnTo>
                  <a:lnTo>
                    <a:pt x="54" y="81"/>
                  </a:lnTo>
                  <a:lnTo>
                    <a:pt x="74" y="92"/>
                  </a:lnTo>
                  <a:lnTo>
                    <a:pt x="94" y="97"/>
                  </a:lnTo>
                  <a:lnTo>
                    <a:pt x="113" y="101"/>
                  </a:lnTo>
                  <a:lnTo>
                    <a:pt x="113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" name="Freeform 74"/>
            <p:cNvSpPr>
              <a:spLocks/>
            </p:cNvSpPr>
            <p:nvPr/>
          </p:nvSpPr>
          <p:spPr bwMode="auto">
            <a:xfrm>
              <a:off x="2698" y="2974"/>
              <a:ext cx="7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" y="12"/>
                </a:cxn>
                <a:cxn ang="0">
                  <a:pos x="7" y="7"/>
                </a:cxn>
                <a:cxn ang="0">
                  <a:pos x="6" y="1"/>
                </a:cxn>
                <a:cxn ang="0">
                  <a:pos x="0" y="0"/>
                </a:cxn>
                <a:cxn ang="0">
                  <a:pos x="0" y="14"/>
                </a:cxn>
              </a:cxnLst>
              <a:rect l="0" t="0" r="r" b="b"/>
              <a:pathLst>
                <a:path w="7" h="14">
                  <a:moveTo>
                    <a:pt x="0" y="14"/>
                  </a:moveTo>
                  <a:lnTo>
                    <a:pt x="6" y="12"/>
                  </a:lnTo>
                  <a:lnTo>
                    <a:pt x="7" y="7"/>
                  </a:lnTo>
                  <a:lnTo>
                    <a:pt x="6" y="1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8" name="Freeform 75"/>
            <p:cNvSpPr>
              <a:spLocks/>
            </p:cNvSpPr>
            <p:nvPr/>
          </p:nvSpPr>
          <p:spPr bwMode="auto">
            <a:xfrm>
              <a:off x="2313" y="2360"/>
              <a:ext cx="15" cy="9"/>
            </a:xfrm>
            <a:custGeom>
              <a:avLst/>
              <a:gdLst/>
              <a:ahLst/>
              <a:cxnLst>
                <a:cxn ang="0">
                  <a:pos x="15" y="9"/>
                </a:cxn>
                <a:cxn ang="0">
                  <a:pos x="13" y="4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15" y="9"/>
                </a:cxn>
              </a:cxnLst>
              <a:rect l="0" t="0" r="r" b="b"/>
              <a:pathLst>
                <a:path w="15" h="9">
                  <a:moveTo>
                    <a:pt x="15" y="9"/>
                  </a:moveTo>
                  <a:lnTo>
                    <a:pt x="13" y="4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6"/>
                  </a:lnTo>
                  <a:lnTo>
                    <a:pt x="1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9" name="Freeform 76"/>
            <p:cNvSpPr>
              <a:spLocks/>
            </p:cNvSpPr>
            <p:nvPr/>
          </p:nvSpPr>
          <p:spPr bwMode="auto">
            <a:xfrm>
              <a:off x="2292" y="2366"/>
              <a:ext cx="36" cy="220"/>
            </a:xfrm>
            <a:custGeom>
              <a:avLst/>
              <a:gdLst/>
              <a:ahLst/>
              <a:cxnLst>
                <a:cxn ang="0">
                  <a:pos x="23" y="218"/>
                </a:cxn>
                <a:cxn ang="0">
                  <a:pos x="23" y="217"/>
                </a:cxn>
                <a:cxn ang="0">
                  <a:pos x="14" y="163"/>
                </a:cxn>
                <a:cxn ang="0">
                  <a:pos x="14" y="107"/>
                </a:cxn>
                <a:cxn ang="0">
                  <a:pos x="21" y="53"/>
                </a:cxn>
                <a:cxn ang="0">
                  <a:pos x="36" y="3"/>
                </a:cxn>
                <a:cxn ang="0">
                  <a:pos x="21" y="0"/>
                </a:cxn>
                <a:cxn ang="0">
                  <a:pos x="7" y="53"/>
                </a:cxn>
                <a:cxn ang="0">
                  <a:pos x="0" y="107"/>
                </a:cxn>
                <a:cxn ang="0">
                  <a:pos x="0" y="163"/>
                </a:cxn>
                <a:cxn ang="0">
                  <a:pos x="9" y="220"/>
                </a:cxn>
                <a:cxn ang="0">
                  <a:pos x="9" y="218"/>
                </a:cxn>
                <a:cxn ang="0">
                  <a:pos x="23" y="218"/>
                </a:cxn>
              </a:cxnLst>
              <a:rect l="0" t="0" r="r" b="b"/>
              <a:pathLst>
                <a:path w="36" h="220">
                  <a:moveTo>
                    <a:pt x="23" y="218"/>
                  </a:moveTo>
                  <a:lnTo>
                    <a:pt x="23" y="217"/>
                  </a:lnTo>
                  <a:lnTo>
                    <a:pt x="14" y="163"/>
                  </a:lnTo>
                  <a:lnTo>
                    <a:pt x="14" y="107"/>
                  </a:lnTo>
                  <a:lnTo>
                    <a:pt x="21" y="53"/>
                  </a:lnTo>
                  <a:lnTo>
                    <a:pt x="36" y="3"/>
                  </a:lnTo>
                  <a:lnTo>
                    <a:pt x="21" y="0"/>
                  </a:lnTo>
                  <a:lnTo>
                    <a:pt x="7" y="53"/>
                  </a:lnTo>
                  <a:lnTo>
                    <a:pt x="0" y="107"/>
                  </a:lnTo>
                  <a:lnTo>
                    <a:pt x="0" y="163"/>
                  </a:lnTo>
                  <a:lnTo>
                    <a:pt x="9" y="220"/>
                  </a:lnTo>
                  <a:lnTo>
                    <a:pt x="9" y="218"/>
                  </a:lnTo>
                  <a:lnTo>
                    <a:pt x="23" y="2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0" name="Freeform 77"/>
            <p:cNvSpPr>
              <a:spLocks/>
            </p:cNvSpPr>
            <p:nvPr/>
          </p:nvSpPr>
          <p:spPr bwMode="auto">
            <a:xfrm>
              <a:off x="2301" y="2584"/>
              <a:ext cx="37" cy="49"/>
            </a:xfrm>
            <a:custGeom>
              <a:avLst/>
              <a:gdLst/>
              <a:ahLst/>
              <a:cxnLst>
                <a:cxn ang="0">
                  <a:pos x="37" y="40"/>
                </a:cxn>
                <a:cxn ang="0">
                  <a:pos x="36" y="38"/>
                </a:cxn>
                <a:cxn ang="0">
                  <a:pos x="28" y="29"/>
                </a:cxn>
                <a:cxn ang="0">
                  <a:pos x="19" y="20"/>
                </a:cxn>
                <a:cxn ang="0">
                  <a:pos x="16" y="9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2" y="13"/>
                </a:cxn>
                <a:cxn ang="0">
                  <a:pos x="9" y="27"/>
                </a:cxn>
                <a:cxn ang="0">
                  <a:pos x="18" y="40"/>
                </a:cxn>
                <a:cxn ang="0">
                  <a:pos x="28" y="49"/>
                </a:cxn>
                <a:cxn ang="0">
                  <a:pos x="27" y="47"/>
                </a:cxn>
                <a:cxn ang="0">
                  <a:pos x="37" y="40"/>
                </a:cxn>
              </a:cxnLst>
              <a:rect l="0" t="0" r="r" b="b"/>
              <a:pathLst>
                <a:path w="37" h="49">
                  <a:moveTo>
                    <a:pt x="37" y="40"/>
                  </a:moveTo>
                  <a:lnTo>
                    <a:pt x="36" y="38"/>
                  </a:lnTo>
                  <a:lnTo>
                    <a:pt x="28" y="29"/>
                  </a:lnTo>
                  <a:lnTo>
                    <a:pt x="19" y="20"/>
                  </a:lnTo>
                  <a:lnTo>
                    <a:pt x="16" y="9"/>
                  </a:lnTo>
                  <a:lnTo>
                    <a:pt x="14" y="0"/>
                  </a:lnTo>
                  <a:lnTo>
                    <a:pt x="0" y="0"/>
                  </a:lnTo>
                  <a:lnTo>
                    <a:pt x="2" y="13"/>
                  </a:lnTo>
                  <a:lnTo>
                    <a:pt x="9" y="27"/>
                  </a:lnTo>
                  <a:lnTo>
                    <a:pt x="18" y="40"/>
                  </a:lnTo>
                  <a:lnTo>
                    <a:pt x="28" y="49"/>
                  </a:lnTo>
                  <a:lnTo>
                    <a:pt x="27" y="47"/>
                  </a:lnTo>
                  <a:lnTo>
                    <a:pt x="37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1" name="Freeform 78"/>
            <p:cNvSpPr>
              <a:spLocks/>
            </p:cNvSpPr>
            <p:nvPr/>
          </p:nvSpPr>
          <p:spPr bwMode="auto">
            <a:xfrm>
              <a:off x="2328" y="2624"/>
              <a:ext cx="39" cy="48"/>
            </a:xfrm>
            <a:custGeom>
              <a:avLst/>
              <a:gdLst/>
              <a:ahLst/>
              <a:cxnLst>
                <a:cxn ang="0">
                  <a:pos x="39" y="34"/>
                </a:cxn>
                <a:cxn ang="0">
                  <a:pos x="28" y="29"/>
                </a:cxn>
                <a:cxn ang="0">
                  <a:pos x="21" y="21"/>
                </a:cxn>
                <a:cxn ang="0">
                  <a:pos x="18" y="11"/>
                </a:cxn>
                <a:cxn ang="0">
                  <a:pos x="10" y="0"/>
                </a:cxn>
                <a:cxn ang="0">
                  <a:pos x="0" y="7"/>
                </a:cxn>
                <a:cxn ang="0">
                  <a:pos x="3" y="18"/>
                </a:cxn>
                <a:cxn ang="0">
                  <a:pos x="10" y="29"/>
                </a:cxn>
                <a:cxn ang="0">
                  <a:pos x="21" y="39"/>
                </a:cxn>
                <a:cxn ang="0">
                  <a:pos x="35" y="48"/>
                </a:cxn>
                <a:cxn ang="0">
                  <a:pos x="39" y="34"/>
                </a:cxn>
              </a:cxnLst>
              <a:rect l="0" t="0" r="r" b="b"/>
              <a:pathLst>
                <a:path w="39" h="48">
                  <a:moveTo>
                    <a:pt x="39" y="34"/>
                  </a:moveTo>
                  <a:lnTo>
                    <a:pt x="28" y="29"/>
                  </a:lnTo>
                  <a:lnTo>
                    <a:pt x="21" y="21"/>
                  </a:lnTo>
                  <a:lnTo>
                    <a:pt x="18" y="11"/>
                  </a:lnTo>
                  <a:lnTo>
                    <a:pt x="10" y="0"/>
                  </a:lnTo>
                  <a:lnTo>
                    <a:pt x="0" y="7"/>
                  </a:lnTo>
                  <a:lnTo>
                    <a:pt x="3" y="18"/>
                  </a:lnTo>
                  <a:lnTo>
                    <a:pt x="10" y="29"/>
                  </a:lnTo>
                  <a:lnTo>
                    <a:pt x="21" y="39"/>
                  </a:lnTo>
                  <a:lnTo>
                    <a:pt x="35" y="48"/>
                  </a:lnTo>
                  <a:lnTo>
                    <a:pt x="39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2" name="Freeform 79"/>
            <p:cNvSpPr>
              <a:spLocks/>
            </p:cNvSpPr>
            <p:nvPr/>
          </p:nvSpPr>
          <p:spPr bwMode="auto">
            <a:xfrm>
              <a:off x="2363" y="2658"/>
              <a:ext cx="9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" y="12"/>
                </a:cxn>
                <a:cxn ang="0">
                  <a:pos x="9" y="9"/>
                </a:cxn>
                <a:cxn ang="0">
                  <a:pos x="9" y="3"/>
                </a:cxn>
                <a:cxn ang="0">
                  <a:pos x="4" y="0"/>
                </a:cxn>
                <a:cxn ang="0">
                  <a:pos x="0" y="14"/>
                </a:cxn>
              </a:cxnLst>
              <a:rect l="0" t="0" r="r" b="b"/>
              <a:pathLst>
                <a:path w="9" h="14">
                  <a:moveTo>
                    <a:pt x="0" y="14"/>
                  </a:moveTo>
                  <a:lnTo>
                    <a:pt x="6" y="12"/>
                  </a:lnTo>
                  <a:lnTo>
                    <a:pt x="9" y="9"/>
                  </a:lnTo>
                  <a:lnTo>
                    <a:pt x="9" y="3"/>
                  </a:lnTo>
                  <a:lnTo>
                    <a:pt x="4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" name="Freeform 80"/>
            <p:cNvSpPr>
              <a:spLocks/>
            </p:cNvSpPr>
            <p:nvPr/>
          </p:nvSpPr>
          <p:spPr bwMode="auto">
            <a:xfrm>
              <a:off x="3581" y="2495"/>
              <a:ext cx="14" cy="9"/>
            </a:xfrm>
            <a:custGeom>
              <a:avLst/>
              <a:gdLst/>
              <a:ahLst/>
              <a:cxnLst>
                <a:cxn ang="0">
                  <a:pos x="14" y="9"/>
                </a:cxn>
                <a:cxn ang="0">
                  <a:pos x="12" y="3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14" y="9"/>
                </a:cxn>
              </a:cxnLst>
              <a:rect l="0" t="0" r="r" b="b"/>
              <a:pathLst>
                <a:path w="14" h="9">
                  <a:moveTo>
                    <a:pt x="14" y="9"/>
                  </a:moveTo>
                  <a:lnTo>
                    <a:pt x="12" y="3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5"/>
                  </a:lnTo>
                  <a:lnTo>
                    <a:pt x="1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" name="Freeform 81"/>
            <p:cNvSpPr>
              <a:spLocks/>
            </p:cNvSpPr>
            <p:nvPr/>
          </p:nvSpPr>
          <p:spPr bwMode="auto">
            <a:xfrm>
              <a:off x="3568" y="2500"/>
              <a:ext cx="29" cy="88"/>
            </a:xfrm>
            <a:custGeom>
              <a:avLst/>
              <a:gdLst/>
              <a:ahLst/>
              <a:cxnLst>
                <a:cxn ang="0">
                  <a:pos x="8" y="88"/>
                </a:cxn>
                <a:cxn ang="0">
                  <a:pos x="27" y="65"/>
                </a:cxn>
                <a:cxn ang="0">
                  <a:pos x="29" y="43"/>
                </a:cxn>
                <a:cxn ang="0">
                  <a:pos x="27" y="22"/>
                </a:cxn>
                <a:cxn ang="0">
                  <a:pos x="27" y="4"/>
                </a:cxn>
                <a:cxn ang="0">
                  <a:pos x="13" y="0"/>
                </a:cxn>
                <a:cxn ang="0">
                  <a:pos x="13" y="22"/>
                </a:cxn>
                <a:cxn ang="0">
                  <a:pos x="15" y="43"/>
                </a:cxn>
                <a:cxn ang="0">
                  <a:pos x="13" y="61"/>
                </a:cxn>
                <a:cxn ang="0">
                  <a:pos x="0" y="77"/>
                </a:cxn>
                <a:cxn ang="0">
                  <a:pos x="8" y="88"/>
                </a:cxn>
              </a:cxnLst>
              <a:rect l="0" t="0" r="r" b="b"/>
              <a:pathLst>
                <a:path w="29" h="88">
                  <a:moveTo>
                    <a:pt x="8" y="88"/>
                  </a:moveTo>
                  <a:lnTo>
                    <a:pt x="27" y="65"/>
                  </a:lnTo>
                  <a:lnTo>
                    <a:pt x="29" y="43"/>
                  </a:lnTo>
                  <a:lnTo>
                    <a:pt x="27" y="22"/>
                  </a:lnTo>
                  <a:lnTo>
                    <a:pt x="27" y="4"/>
                  </a:lnTo>
                  <a:lnTo>
                    <a:pt x="13" y="0"/>
                  </a:lnTo>
                  <a:lnTo>
                    <a:pt x="13" y="22"/>
                  </a:lnTo>
                  <a:lnTo>
                    <a:pt x="15" y="43"/>
                  </a:lnTo>
                  <a:lnTo>
                    <a:pt x="13" y="61"/>
                  </a:lnTo>
                  <a:lnTo>
                    <a:pt x="0" y="77"/>
                  </a:lnTo>
                  <a:lnTo>
                    <a:pt x="8" y="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5" name="Freeform 82"/>
            <p:cNvSpPr>
              <a:spLocks/>
            </p:cNvSpPr>
            <p:nvPr/>
          </p:nvSpPr>
          <p:spPr bwMode="auto">
            <a:xfrm>
              <a:off x="3565" y="2577"/>
              <a:ext cx="11" cy="1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5" y="11"/>
                </a:cxn>
                <a:cxn ang="0">
                  <a:pos x="11" y="11"/>
                </a:cxn>
                <a:cxn ang="0">
                  <a:pos x="3" y="0"/>
                </a:cxn>
              </a:cxnLst>
              <a:rect l="0" t="0" r="r" b="b"/>
              <a:pathLst>
                <a:path w="11" h="11">
                  <a:moveTo>
                    <a:pt x="3" y="0"/>
                  </a:moveTo>
                  <a:lnTo>
                    <a:pt x="0" y="4"/>
                  </a:lnTo>
                  <a:lnTo>
                    <a:pt x="2" y="7"/>
                  </a:lnTo>
                  <a:lnTo>
                    <a:pt x="5" y="11"/>
                  </a:lnTo>
                  <a:lnTo>
                    <a:pt x="11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6" name="Freeform 83"/>
            <p:cNvSpPr>
              <a:spLocks/>
            </p:cNvSpPr>
            <p:nvPr/>
          </p:nvSpPr>
          <p:spPr bwMode="auto">
            <a:xfrm>
              <a:off x="3142" y="3006"/>
              <a:ext cx="7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" y="12"/>
                </a:cxn>
                <a:cxn ang="0">
                  <a:pos x="7" y="7"/>
                </a:cxn>
                <a:cxn ang="0">
                  <a:pos x="6" y="2"/>
                </a:cxn>
                <a:cxn ang="0">
                  <a:pos x="0" y="0"/>
                </a:cxn>
                <a:cxn ang="0">
                  <a:pos x="0" y="14"/>
                </a:cxn>
              </a:cxnLst>
              <a:rect l="0" t="0" r="r" b="b"/>
              <a:pathLst>
                <a:path w="7" h="14">
                  <a:moveTo>
                    <a:pt x="0" y="14"/>
                  </a:moveTo>
                  <a:lnTo>
                    <a:pt x="6" y="12"/>
                  </a:lnTo>
                  <a:lnTo>
                    <a:pt x="7" y="7"/>
                  </a:lnTo>
                  <a:lnTo>
                    <a:pt x="6" y="2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7" name="Freeform 84"/>
            <p:cNvSpPr>
              <a:spLocks/>
            </p:cNvSpPr>
            <p:nvPr/>
          </p:nvSpPr>
          <p:spPr bwMode="auto">
            <a:xfrm>
              <a:off x="3026" y="3006"/>
              <a:ext cx="116" cy="25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4" y="25"/>
                </a:cxn>
                <a:cxn ang="0">
                  <a:pos x="30" y="25"/>
                </a:cxn>
                <a:cxn ang="0">
                  <a:pos x="45" y="25"/>
                </a:cxn>
                <a:cxn ang="0">
                  <a:pos x="59" y="21"/>
                </a:cxn>
                <a:cxn ang="0">
                  <a:pos x="72" y="20"/>
                </a:cxn>
                <a:cxn ang="0">
                  <a:pos x="86" y="16"/>
                </a:cxn>
                <a:cxn ang="0">
                  <a:pos x="102" y="14"/>
                </a:cxn>
                <a:cxn ang="0">
                  <a:pos x="116" y="14"/>
                </a:cxn>
                <a:cxn ang="0">
                  <a:pos x="116" y="0"/>
                </a:cxn>
                <a:cxn ang="0">
                  <a:pos x="102" y="0"/>
                </a:cxn>
                <a:cxn ang="0">
                  <a:pos x="86" y="2"/>
                </a:cxn>
                <a:cxn ang="0">
                  <a:pos x="72" y="5"/>
                </a:cxn>
                <a:cxn ang="0">
                  <a:pos x="59" y="7"/>
                </a:cxn>
                <a:cxn ang="0">
                  <a:pos x="45" y="11"/>
                </a:cxn>
                <a:cxn ang="0">
                  <a:pos x="30" y="11"/>
                </a:cxn>
                <a:cxn ang="0">
                  <a:pos x="14" y="11"/>
                </a:cxn>
                <a:cxn ang="0">
                  <a:pos x="0" y="9"/>
                </a:cxn>
                <a:cxn ang="0">
                  <a:pos x="0" y="23"/>
                </a:cxn>
              </a:cxnLst>
              <a:rect l="0" t="0" r="r" b="b"/>
              <a:pathLst>
                <a:path w="116" h="25">
                  <a:moveTo>
                    <a:pt x="0" y="23"/>
                  </a:moveTo>
                  <a:lnTo>
                    <a:pt x="14" y="25"/>
                  </a:lnTo>
                  <a:lnTo>
                    <a:pt x="30" y="25"/>
                  </a:lnTo>
                  <a:lnTo>
                    <a:pt x="45" y="25"/>
                  </a:lnTo>
                  <a:lnTo>
                    <a:pt x="59" y="21"/>
                  </a:lnTo>
                  <a:lnTo>
                    <a:pt x="72" y="20"/>
                  </a:lnTo>
                  <a:lnTo>
                    <a:pt x="86" y="16"/>
                  </a:lnTo>
                  <a:lnTo>
                    <a:pt x="102" y="14"/>
                  </a:lnTo>
                  <a:lnTo>
                    <a:pt x="116" y="14"/>
                  </a:lnTo>
                  <a:lnTo>
                    <a:pt x="116" y="0"/>
                  </a:lnTo>
                  <a:lnTo>
                    <a:pt x="102" y="0"/>
                  </a:lnTo>
                  <a:lnTo>
                    <a:pt x="86" y="2"/>
                  </a:lnTo>
                  <a:lnTo>
                    <a:pt x="72" y="5"/>
                  </a:lnTo>
                  <a:lnTo>
                    <a:pt x="59" y="7"/>
                  </a:lnTo>
                  <a:lnTo>
                    <a:pt x="45" y="11"/>
                  </a:lnTo>
                  <a:lnTo>
                    <a:pt x="30" y="11"/>
                  </a:lnTo>
                  <a:lnTo>
                    <a:pt x="14" y="11"/>
                  </a:lnTo>
                  <a:lnTo>
                    <a:pt x="0" y="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8" name="Freeform 85"/>
            <p:cNvSpPr>
              <a:spLocks/>
            </p:cNvSpPr>
            <p:nvPr/>
          </p:nvSpPr>
          <p:spPr bwMode="auto">
            <a:xfrm>
              <a:off x="3019" y="3015"/>
              <a:ext cx="7" cy="1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2"/>
                </a:cxn>
                <a:cxn ang="0">
                  <a:pos x="7" y="14"/>
                </a:cxn>
                <a:cxn ang="0">
                  <a:pos x="7" y="0"/>
                </a:cxn>
              </a:cxnLst>
              <a:rect l="0" t="0" r="r" b="b"/>
              <a:pathLst>
                <a:path w="7" h="14">
                  <a:moveTo>
                    <a:pt x="7" y="0"/>
                  </a:moveTo>
                  <a:lnTo>
                    <a:pt x="2" y="2"/>
                  </a:lnTo>
                  <a:lnTo>
                    <a:pt x="0" y="7"/>
                  </a:lnTo>
                  <a:lnTo>
                    <a:pt x="2" y="12"/>
                  </a:lnTo>
                  <a:lnTo>
                    <a:pt x="7" y="1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113" name="Group 89"/>
          <p:cNvGrpSpPr>
            <a:grpSpLocks noChangeAspect="1"/>
          </p:cNvGrpSpPr>
          <p:nvPr/>
        </p:nvGrpSpPr>
        <p:grpSpPr bwMode="auto">
          <a:xfrm rot="19702702">
            <a:off x="2790527" y="824860"/>
            <a:ext cx="7850662" cy="7513444"/>
            <a:chOff x="2971" y="1253"/>
            <a:chExt cx="2654" cy="2540"/>
          </a:xfrm>
        </p:grpSpPr>
        <p:sp>
          <p:nvSpPr>
            <p:cNvPr id="1128" name="Freeform 104"/>
            <p:cNvSpPr>
              <a:spLocks/>
            </p:cNvSpPr>
            <p:nvPr/>
          </p:nvSpPr>
          <p:spPr bwMode="auto">
            <a:xfrm>
              <a:off x="4221" y="2631"/>
              <a:ext cx="420" cy="299"/>
            </a:xfrm>
            <a:custGeom>
              <a:avLst/>
              <a:gdLst/>
              <a:ahLst/>
              <a:cxnLst>
                <a:cxn ang="0">
                  <a:pos x="11" y="40"/>
                </a:cxn>
                <a:cxn ang="0">
                  <a:pos x="51" y="106"/>
                </a:cxn>
                <a:cxn ang="0">
                  <a:pos x="109" y="172"/>
                </a:cxn>
                <a:cxn ang="0">
                  <a:pos x="190" y="233"/>
                </a:cxn>
                <a:cxn ang="0">
                  <a:pos x="246" y="262"/>
                </a:cxn>
                <a:cxn ang="0">
                  <a:pos x="267" y="270"/>
                </a:cxn>
                <a:cxn ang="0">
                  <a:pos x="285" y="277"/>
                </a:cxn>
                <a:cxn ang="0">
                  <a:pos x="307" y="283"/>
                </a:cxn>
                <a:cxn ang="0">
                  <a:pos x="328" y="288"/>
                </a:cxn>
                <a:cxn ang="0">
                  <a:pos x="351" y="293"/>
                </a:cxn>
                <a:cxn ang="0">
                  <a:pos x="378" y="296"/>
                </a:cxn>
                <a:cxn ang="0">
                  <a:pos x="407" y="299"/>
                </a:cxn>
                <a:cxn ang="0">
                  <a:pos x="417" y="272"/>
                </a:cxn>
                <a:cxn ang="0">
                  <a:pos x="396" y="219"/>
                </a:cxn>
                <a:cxn ang="0">
                  <a:pos x="370" y="175"/>
                </a:cxn>
                <a:cxn ang="0">
                  <a:pos x="343" y="140"/>
                </a:cxn>
                <a:cxn ang="0">
                  <a:pos x="320" y="119"/>
                </a:cxn>
                <a:cxn ang="0">
                  <a:pos x="301" y="95"/>
                </a:cxn>
                <a:cxn ang="0">
                  <a:pos x="291" y="72"/>
                </a:cxn>
                <a:cxn ang="0">
                  <a:pos x="262" y="48"/>
                </a:cxn>
                <a:cxn ang="0">
                  <a:pos x="233" y="32"/>
                </a:cxn>
                <a:cxn ang="0">
                  <a:pos x="206" y="16"/>
                </a:cxn>
                <a:cxn ang="0">
                  <a:pos x="190" y="11"/>
                </a:cxn>
                <a:cxn ang="0">
                  <a:pos x="188" y="11"/>
                </a:cxn>
                <a:cxn ang="0">
                  <a:pos x="183" y="13"/>
                </a:cxn>
                <a:cxn ang="0">
                  <a:pos x="161" y="11"/>
                </a:cxn>
                <a:cxn ang="0">
                  <a:pos x="146" y="6"/>
                </a:cxn>
                <a:cxn ang="0">
                  <a:pos x="135" y="6"/>
                </a:cxn>
                <a:cxn ang="0">
                  <a:pos x="119" y="3"/>
                </a:cxn>
                <a:cxn ang="0">
                  <a:pos x="93" y="0"/>
                </a:cxn>
                <a:cxn ang="0">
                  <a:pos x="66" y="0"/>
                </a:cxn>
                <a:cxn ang="0">
                  <a:pos x="43" y="3"/>
                </a:cxn>
                <a:cxn ang="0">
                  <a:pos x="30" y="3"/>
                </a:cxn>
                <a:cxn ang="0">
                  <a:pos x="11" y="8"/>
                </a:cxn>
              </a:cxnLst>
              <a:rect l="0" t="0" r="r" b="b"/>
              <a:pathLst>
                <a:path w="420" h="299">
                  <a:moveTo>
                    <a:pt x="0" y="11"/>
                  </a:moveTo>
                  <a:lnTo>
                    <a:pt x="11" y="40"/>
                  </a:lnTo>
                  <a:lnTo>
                    <a:pt x="30" y="72"/>
                  </a:lnTo>
                  <a:lnTo>
                    <a:pt x="51" y="106"/>
                  </a:lnTo>
                  <a:lnTo>
                    <a:pt x="77" y="138"/>
                  </a:lnTo>
                  <a:lnTo>
                    <a:pt x="109" y="172"/>
                  </a:lnTo>
                  <a:lnTo>
                    <a:pt x="148" y="204"/>
                  </a:lnTo>
                  <a:lnTo>
                    <a:pt x="190" y="233"/>
                  </a:lnTo>
                  <a:lnTo>
                    <a:pt x="238" y="259"/>
                  </a:lnTo>
                  <a:lnTo>
                    <a:pt x="246" y="262"/>
                  </a:lnTo>
                  <a:lnTo>
                    <a:pt x="256" y="267"/>
                  </a:lnTo>
                  <a:lnTo>
                    <a:pt x="267" y="270"/>
                  </a:lnTo>
                  <a:lnTo>
                    <a:pt x="275" y="272"/>
                  </a:lnTo>
                  <a:lnTo>
                    <a:pt x="285" y="277"/>
                  </a:lnTo>
                  <a:lnTo>
                    <a:pt x="296" y="280"/>
                  </a:lnTo>
                  <a:lnTo>
                    <a:pt x="307" y="283"/>
                  </a:lnTo>
                  <a:lnTo>
                    <a:pt x="317" y="285"/>
                  </a:lnTo>
                  <a:lnTo>
                    <a:pt x="328" y="288"/>
                  </a:lnTo>
                  <a:lnTo>
                    <a:pt x="341" y="291"/>
                  </a:lnTo>
                  <a:lnTo>
                    <a:pt x="351" y="293"/>
                  </a:lnTo>
                  <a:lnTo>
                    <a:pt x="365" y="296"/>
                  </a:lnTo>
                  <a:lnTo>
                    <a:pt x="378" y="296"/>
                  </a:lnTo>
                  <a:lnTo>
                    <a:pt x="394" y="299"/>
                  </a:lnTo>
                  <a:lnTo>
                    <a:pt x="407" y="299"/>
                  </a:lnTo>
                  <a:lnTo>
                    <a:pt x="420" y="299"/>
                  </a:lnTo>
                  <a:lnTo>
                    <a:pt x="417" y="272"/>
                  </a:lnTo>
                  <a:lnTo>
                    <a:pt x="409" y="246"/>
                  </a:lnTo>
                  <a:lnTo>
                    <a:pt x="396" y="219"/>
                  </a:lnTo>
                  <a:lnTo>
                    <a:pt x="383" y="196"/>
                  </a:lnTo>
                  <a:lnTo>
                    <a:pt x="370" y="175"/>
                  </a:lnTo>
                  <a:lnTo>
                    <a:pt x="354" y="156"/>
                  </a:lnTo>
                  <a:lnTo>
                    <a:pt x="343" y="140"/>
                  </a:lnTo>
                  <a:lnTo>
                    <a:pt x="333" y="132"/>
                  </a:lnTo>
                  <a:lnTo>
                    <a:pt x="320" y="119"/>
                  </a:lnTo>
                  <a:lnTo>
                    <a:pt x="307" y="106"/>
                  </a:lnTo>
                  <a:lnTo>
                    <a:pt x="301" y="95"/>
                  </a:lnTo>
                  <a:lnTo>
                    <a:pt x="304" y="85"/>
                  </a:lnTo>
                  <a:lnTo>
                    <a:pt x="291" y="72"/>
                  </a:lnTo>
                  <a:lnTo>
                    <a:pt x="275" y="58"/>
                  </a:lnTo>
                  <a:lnTo>
                    <a:pt x="262" y="48"/>
                  </a:lnTo>
                  <a:lnTo>
                    <a:pt x="246" y="40"/>
                  </a:lnTo>
                  <a:lnTo>
                    <a:pt x="233" y="32"/>
                  </a:lnTo>
                  <a:lnTo>
                    <a:pt x="219" y="24"/>
                  </a:lnTo>
                  <a:lnTo>
                    <a:pt x="206" y="16"/>
                  </a:lnTo>
                  <a:lnTo>
                    <a:pt x="193" y="11"/>
                  </a:lnTo>
                  <a:lnTo>
                    <a:pt x="190" y="11"/>
                  </a:lnTo>
                  <a:lnTo>
                    <a:pt x="190" y="11"/>
                  </a:lnTo>
                  <a:lnTo>
                    <a:pt x="188" y="11"/>
                  </a:lnTo>
                  <a:lnTo>
                    <a:pt x="188" y="11"/>
                  </a:lnTo>
                  <a:lnTo>
                    <a:pt x="183" y="13"/>
                  </a:lnTo>
                  <a:lnTo>
                    <a:pt x="172" y="13"/>
                  </a:lnTo>
                  <a:lnTo>
                    <a:pt x="161" y="11"/>
                  </a:lnTo>
                  <a:lnTo>
                    <a:pt x="151" y="8"/>
                  </a:lnTo>
                  <a:lnTo>
                    <a:pt x="146" y="6"/>
                  </a:lnTo>
                  <a:lnTo>
                    <a:pt x="140" y="6"/>
                  </a:lnTo>
                  <a:lnTo>
                    <a:pt x="135" y="6"/>
                  </a:lnTo>
                  <a:lnTo>
                    <a:pt x="130" y="3"/>
                  </a:lnTo>
                  <a:lnTo>
                    <a:pt x="119" y="3"/>
                  </a:lnTo>
                  <a:lnTo>
                    <a:pt x="106" y="0"/>
                  </a:lnTo>
                  <a:lnTo>
                    <a:pt x="93" y="0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53" y="0"/>
                  </a:lnTo>
                  <a:lnTo>
                    <a:pt x="43" y="3"/>
                  </a:lnTo>
                  <a:lnTo>
                    <a:pt x="32" y="3"/>
                  </a:lnTo>
                  <a:lnTo>
                    <a:pt x="30" y="3"/>
                  </a:lnTo>
                  <a:lnTo>
                    <a:pt x="22" y="6"/>
                  </a:lnTo>
                  <a:lnTo>
                    <a:pt x="11" y="8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A5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2" name="AutoShape 88"/>
            <p:cNvSpPr>
              <a:spLocks noChangeAspect="1" noChangeArrowheads="1" noTextEdit="1"/>
            </p:cNvSpPr>
            <p:nvPr/>
          </p:nvSpPr>
          <p:spPr bwMode="auto">
            <a:xfrm>
              <a:off x="2971" y="1253"/>
              <a:ext cx="2654" cy="2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4649" y="2322"/>
              <a:ext cx="309" cy="544"/>
            </a:xfrm>
            <a:custGeom>
              <a:avLst/>
              <a:gdLst/>
              <a:ahLst/>
              <a:cxnLst>
                <a:cxn ang="0">
                  <a:pos x="298" y="146"/>
                </a:cxn>
                <a:cxn ang="0">
                  <a:pos x="290" y="159"/>
                </a:cxn>
                <a:cxn ang="0">
                  <a:pos x="280" y="175"/>
                </a:cxn>
                <a:cxn ang="0">
                  <a:pos x="272" y="190"/>
                </a:cxn>
                <a:cxn ang="0">
                  <a:pos x="264" y="201"/>
                </a:cxn>
                <a:cxn ang="0">
                  <a:pos x="258" y="201"/>
                </a:cxn>
                <a:cxn ang="0">
                  <a:pos x="251" y="209"/>
                </a:cxn>
                <a:cxn ang="0">
                  <a:pos x="243" y="217"/>
                </a:cxn>
                <a:cxn ang="0">
                  <a:pos x="235" y="227"/>
                </a:cxn>
                <a:cxn ang="0">
                  <a:pos x="224" y="241"/>
                </a:cxn>
                <a:cxn ang="0">
                  <a:pos x="203" y="272"/>
                </a:cxn>
                <a:cxn ang="0">
                  <a:pos x="177" y="312"/>
                </a:cxn>
                <a:cxn ang="0">
                  <a:pos x="145" y="357"/>
                </a:cxn>
                <a:cxn ang="0">
                  <a:pos x="113" y="402"/>
                </a:cxn>
                <a:cxn ang="0">
                  <a:pos x="84" y="444"/>
                </a:cxn>
                <a:cxn ang="0">
                  <a:pos x="63" y="476"/>
                </a:cxn>
                <a:cxn ang="0">
                  <a:pos x="50" y="494"/>
                </a:cxn>
                <a:cxn ang="0">
                  <a:pos x="39" y="510"/>
                </a:cxn>
                <a:cxn ang="0">
                  <a:pos x="37" y="520"/>
                </a:cxn>
                <a:cxn ang="0">
                  <a:pos x="37" y="526"/>
                </a:cxn>
                <a:cxn ang="0">
                  <a:pos x="42" y="531"/>
                </a:cxn>
                <a:cxn ang="0">
                  <a:pos x="37" y="536"/>
                </a:cxn>
                <a:cxn ang="0">
                  <a:pos x="32" y="539"/>
                </a:cxn>
                <a:cxn ang="0">
                  <a:pos x="26" y="542"/>
                </a:cxn>
                <a:cxn ang="0">
                  <a:pos x="21" y="544"/>
                </a:cxn>
                <a:cxn ang="0">
                  <a:pos x="16" y="534"/>
                </a:cxn>
                <a:cxn ang="0">
                  <a:pos x="10" y="523"/>
                </a:cxn>
                <a:cxn ang="0">
                  <a:pos x="5" y="513"/>
                </a:cxn>
                <a:cxn ang="0">
                  <a:pos x="0" y="502"/>
                </a:cxn>
                <a:cxn ang="0">
                  <a:pos x="24" y="473"/>
                </a:cxn>
                <a:cxn ang="0">
                  <a:pos x="58" y="431"/>
                </a:cxn>
                <a:cxn ang="0">
                  <a:pos x="95" y="381"/>
                </a:cxn>
                <a:cxn ang="0">
                  <a:pos x="137" y="325"/>
                </a:cxn>
                <a:cxn ang="0">
                  <a:pos x="177" y="270"/>
                </a:cxn>
                <a:cxn ang="0">
                  <a:pos x="211" y="217"/>
                </a:cxn>
                <a:cxn ang="0">
                  <a:pos x="243" y="172"/>
                </a:cxn>
                <a:cxn ang="0">
                  <a:pos x="261" y="135"/>
                </a:cxn>
                <a:cxn ang="0">
                  <a:pos x="264" y="124"/>
                </a:cxn>
                <a:cxn ang="0">
                  <a:pos x="269" y="114"/>
                </a:cxn>
                <a:cxn ang="0">
                  <a:pos x="272" y="103"/>
                </a:cxn>
                <a:cxn ang="0">
                  <a:pos x="274" y="95"/>
                </a:cxn>
                <a:cxn ang="0">
                  <a:pos x="274" y="74"/>
                </a:cxn>
                <a:cxn ang="0">
                  <a:pos x="272" y="48"/>
                </a:cxn>
                <a:cxn ang="0">
                  <a:pos x="266" y="21"/>
                </a:cxn>
                <a:cxn ang="0">
                  <a:pos x="261" y="3"/>
                </a:cxn>
                <a:cxn ang="0">
                  <a:pos x="269" y="0"/>
                </a:cxn>
                <a:cxn ang="0">
                  <a:pos x="277" y="0"/>
                </a:cxn>
                <a:cxn ang="0">
                  <a:pos x="282" y="3"/>
                </a:cxn>
                <a:cxn ang="0">
                  <a:pos x="287" y="8"/>
                </a:cxn>
                <a:cxn ang="0">
                  <a:pos x="293" y="21"/>
                </a:cxn>
                <a:cxn ang="0">
                  <a:pos x="303" y="45"/>
                </a:cxn>
                <a:cxn ang="0">
                  <a:pos x="309" y="74"/>
                </a:cxn>
                <a:cxn ang="0">
                  <a:pos x="309" y="106"/>
                </a:cxn>
                <a:cxn ang="0">
                  <a:pos x="309" y="114"/>
                </a:cxn>
                <a:cxn ang="0">
                  <a:pos x="306" y="124"/>
                </a:cxn>
                <a:cxn ang="0">
                  <a:pos x="301" y="138"/>
                </a:cxn>
                <a:cxn ang="0">
                  <a:pos x="298" y="146"/>
                </a:cxn>
              </a:cxnLst>
              <a:rect l="0" t="0" r="r" b="b"/>
              <a:pathLst>
                <a:path w="309" h="544">
                  <a:moveTo>
                    <a:pt x="298" y="146"/>
                  </a:moveTo>
                  <a:lnTo>
                    <a:pt x="290" y="159"/>
                  </a:lnTo>
                  <a:lnTo>
                    <a:pt x="280" y="175"/>
                  </a:lnTo>
                  <a:lnTo>
                    <a:pt x="272" y="190"/>
                  </a:lnTo>
                  <a:lnTo>
                    <a:pt x="264" y="201"/>
                  </a:lnTo>
                  <a:lnTo>
                    <a:pt x="258" y="201"/>
                  </a:lnTo>
                  <a:lnTo>
                    <a:pt x="251" y="209"/>
                  </a:lnTo>
                  <a:lnTo>
                    <a:pt x="243" y="217"/>
                  </a:lnTo>
                  <a:lnTo>
                    <a:pt x="235" y="227"/>
                  </a:lnTo>
                  <a:lnTo>
                    <a:pt x="224" y="241"/>
                  </a:lnTo>
                  <a:lnTo>
                    <a:pt x="203" y="272"/>
                  </a:lnTo>
                  <a:lnTo>
                    <a:pt x="177" y="312"/>
                  </a:lnTo>
                  <a:lnTo>
                    <a:pt x="145" y="357"/>
                  </a:lnTo>
                  <a:lnTo>
                    <a:pt x="113" y="402"/>
                  </a:lnTo>
                  <a:lnTo>
                    <a:pt x="84" y="444"/>
                  </a:lnTo>
                  <a:lnTo>
                    <a:pt x="63" y="476"/>
                  </a:lnTo>
                  <a:lnTo>
                    <a:pt x="50" y="494"/>
                  </a:lnTo>
                  <a:lnTo>
                    <a:pt x="39" y="510"/>
                  </a:lnTo>
                  <a:lnTo>
                    <a:pt x="37" y="520"/>
                  </a:lnTo>
                  <a:lnTo>
                    <a:pt x="37" y="526"/>
                  </a:lnTo>
                  <a:lnTo>
                    <a:pt x="42" y="531"/>
                  </a:lnTo>
                  <a:lnTo>
                    <a:pt x="37" y="536"/>
                  </a:lnTo>
                  <a:lnTo>
                    <a:pt x="32" y="539"/>
                  </a:lnTo>
                  <a:lnTo>
                    <a:pt x="26" y="542"/>
                  </a:lnTo>
                  <a:lnTo>
                    <a:pt x="21" y="544"/>
                  </a:lnTo>
                  <a:lnTo>
                    <a:pt x="16" y="534"/>
                  </a:lnTo>
                  <a:lnTo>
                    <a:pt x="10" y="523"/>
                  </a:lnTo>
                  <a:lnTo>
                    <a:pt x="5" y="513"/>
                  </a:lnTo>
                  <a:lnTo>
                    <a:pt x="0" y="502"/>
                  </a:lnTo>
                  <a:lnTo>
                    <a:pt x="24" y="473"/>
                  </a:lnTo>
                  <a:lnTo>
                    <a:pt x="58" y="431"/>
                  </a:lnTo>
                  <a:lnTo>
                    <a:pt x="95" y="381"/>
                  </a:lnTo>
                  <a:lnTo>
                    <a:pt x="137" y="325"/>
                  </a:lnTo>
                  <a:lnTo>
                    <a:pt x="177" y="270"/>
                  </a:lnTo>
                  <a:lnTo>
                    <a:pt x="211" y="217"/>
                  </a:lnTo>
                  <a:lnTo>
                    <a:pt x="243" y="172"/>
                  </a:lnTo>
                  <a:lnTo>
                    <a:pt x="261" y="135"/>
                  </a:lnTo>
                  <a:lnTo>
                    <a:pt x="264" y="124"/>
                  </a:lnTo>
                  <a:lnTo>
                    <a:pt x="269" y="114"/>
                  </a:lnTo>
                  <a:lnTo>
                    <a:pt x="272" y="103"/>
                  </a:lnTo>
                  <a:lnTo>
                    <a:pt x="274" y="95"/>
                  </a:lnTo>
                  <a:lnTo>
                    <a:pt x="274" y="74"/>
                  </a:lnTo>
                  <a:lnTo>
                    <a:pt x="272" y="48"/>
                  </a:lnTo>
                  <a:lnTo>
                    <a:pt x="266" y="21"/>
                  </a:lnTo>
                  <a:lnTo>
                    <a:pt x="261" y="3"/>
                  </a:lnTo>
                  <a:lnTo>
                    <a:pt x="269" y="0"/>
                  </a:lnTo>
                  <a:lnTo>
                    <a:pt x="277" y="0"/>
                  </a:lnTo>
                  <a:lnTo>
                    <a:pt x="282" y="3"/>
                  </a:lnTo>
                  <a:lnTo>
                    <a:pt x="287" y="8"/>
                  </a:lnTo>
                  <a:lnTo>
                    <a:pt x="293" y="21"/>
                  </a:lnTo>
                  <a:lnTo>
                    <a:pt x="303" y="45"/>
                  </a:lnTo>
                  <a:lnTo>
                    <a:pt x="309" y="74"/>
                  </a:lnTo>
                  <a:lnTo>
                    <a:pt x="309" y="106"/>
                  </a:lnTo>
                  <a:lnTo>
                    <a:pt x="309" y="114"/>
                  </a:lnTo>
                  <a:lnTo>
                    <a:pt x="306" y="124"/>
                  </a:lnTo>
                  <a:lnTo>
                    <a:pt x="301" y="138"/>
                  </a:lnTo>
                  <a:lnTo>
                    <a:pt x="298" y="146"/>
                  </a:lnTo>
                  <a:close/>
                </a:path>
              </a:pathLst>
            </a:custGeom>
            <a:solidFill>
              <a:srgbClr val="A5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4332" y="2074"/>
              <a:ext cx="385" cy="510"/>
            </a:xfrm>
            <a:custGeom>
              <a:avLst/>
              <a:gdLst/>
              <a:ahLst/>
              <a:cxnLst>
                <a:cxn ang="0">
                  <a:pos x="272" y="174"/>
                </a:cxn>
                <a:cxn ang="0">
                  <a:pos x="267" y="172"/>
                </a:cxn>
                <a:cxn ang="0">
                  <a:pos x="259" y="174"/>
                </a:cxn>
                <a:cxn ang="0">
                  <a:pos x="254" y="180"/>
                </a:cxn>
                <a:cxn ang="0">
                  <a:pos x="246" y="188"/>
                </a:cxn>
                <a:cxn ang="0">
                  <a:pos x="238" y="201"/>
                </a:cxn>
                <a:cxn ang="0">
                  <a:pos x="217" y="227"/>
                </a:cxn>
                <a:cxn ang="0">
                  <a:pos x="193" y="267"/>
                </a:cxn>
                <a:cxn ang="0">
                  <a:pos x="164" y="309"/>
                </a:cxn>
                <a:cxn ang="0">
                  <a:pos x="135" y="354"/>
                </a:cxn>
                <a:cxn ang="0">
                  <a:pos x="108" y="394"/>
                </a:cxn>
                <a:cxn ang="0">
                  <a:pos x="87" y="425"/>
                </a:cxn>
                <a:cxn ang="0">
                  <a:pos x="77" y="441"/>
                </a:cxn>
                <a:cxn ang="0">
                  <a:pos x="66" y="457"/>
                </a:cxn>
                <a:cxn ang="0">
                  <a:pos x="50" y="478"/>
                </a:cxn>
                <a:cxn ang="0">
                  <a:pos x="37" y="499"/>
                </a:cxn>
                <a:cxn ang="0">
                  <a:pos x="27" y="510"/>
                </a:cxn>
                <a:cxn ang="0">
                  <a:pos x="21" y="510"/>
                </a:cxn>
                <a:cxn ang="0">
                  <a:pos x="13" y="507"/>
                </a:cxn>
                <a:cxn ang="0">
                  <a:pos x="8" y="507"/>
                </a:cxn>
                <a:cxn ang="0">
                  <a:pos x="0" y="504"/>
                </a:cxn>
                <a:cxn ang="0">
                  <a:pos x="21" y="475"/>
                </a:cxn>
                <a:cxn ang="0">
                  <a:pos x="53" y="428"/>
                </a:cxn>
                <a:cxn ang="0">
                  <a:pos x="90" y="370"/>
                </a:cxn>
                <a:cxn ang="0">
                  <a:pos x="132" y="306"/>
                </a:cxn>
                <a:cxn ang="0">
                  <a:pos x="172" y="243"/>
                </a:cxn>
                <a:cxn ang="0">
                  <a:pos x="211" y="188"/>
                </a:cxn>
                <a:cxn ang="0">
                  <a:pos x="246" y="143"/>
                </a:cxn>
                <a:cxn ang="0">
                  <a:pos x="269" y="119"/>
                </a:cxn>
                <a:cxn ang="0">
                  <a:pos x="259" y="103"/>
                </a:cxn>
                <a:cxn ang="0">
                  <a:pos x="246" y="82"/>
                </a:cxn>
                <a:cxn ang="0">
                  <a:pos x="235" y="56"/>
                </a:cxn>
                <a:cxn ang="0">
                  <a:pos x="230" y="29"/>
                </a:cxn>
                <a:cxn ang="0">
                  <a:pos x="243" y="21"/>
                </a:cxn>
                <a:cxn ang="0">
                  <a:pos x="256" y="13"/>
                </a:cxn>
                <a:cxn ang="0">
                  <a:pos x="272" y="5"/>
                </a:cxn>
                <a:cxn ang="0">
                  <a:pos x="288" y="0"/>
                </a:cxn>
                <a:cxn ang="0">
                  <a:pos x="296" y="48"/>
                </a:cxn>
                <a:cxn ang="0">
                  <a:pos x="314" y="98"/>
                </a:cxn>
                <a:cxn ang="0">
                  <a:pos x="338" y="140"/>
                </a:cxn>
                <a:cxn ang="0">
                  <a:pos x="364" y="172"/>
                </a:cxn>
                <a:cxn ang="0">
                  <a:pos x="375" y="182"/>
                </a:cxn>
                <a:cxn ang="0">
                  <a:pos x="383" y="190"/>
                </a:cxn>
                <a:cxn ang="0">
                  <a:pos x="385" y="198"/>
                </a:cxn>
                <a:cxn ang="0">
                  <a:pos x="383" y="203"/>
                </a:cxn>
                <a:cxn ang="0">
                  <a:pos x="375" y="206"/>
                </a:cxn>
                <a:cxn ang="0">
                  <a:pos x="362" y="206"/>
                </a:cxn>
                <a:cxn ang="0">
                  <a:pos x="351" y="201"/>
                </a:cxn>
                <a:cxn ang="0">
                  <a:pos x="338" y="193"/>
                </a:cxn>
                <a:cxn ang="0">
                  <a:pos x="322" y="182"/>
                </a:cxn>
                <a:cxn ang="0">
                  <a:pos x="312" y="172"/>
                </a:cxn>
                <a:cxn ang="0">
                  <a:pos x="298" y="161"/>
                </a:cxn>
                <a:cxn ang="0">
                  <a:pos x="290" y="151"/>
                </a:cxn>
                <a:cxn ang="0">
                  <a:pos x="288" y="156"/>
                </a:cxn>
                <a:cxn ang="0">
                  <a:pos x="283" y="161"/>
                </a:cxn>
                <a:cxn ang="0">
                  <a:pos x="277" y="169"/>
                </a:cxn>
                <a:cxn ang="0">
                  <a:pos x="272" y="174"/>
                </a:cxn>
              </a:cxnLst>
              <a:rect l="0" t="0" r="r" b="b"/>
              <a:pathLst>
                <a:path w="385" h="510">
                  <a:moveTo>
                    <a:pt x="272" y="174"/>
                  </a:moveTo>
                  <a:lnTo>
                    <a:pt x="267" y="172"/>
                  </a:lnTo>
                  <a:lnTo>
                    <a:pt x="259" y="174"/>
                  </a:lnTo>
                  <a:lnTo>
                    <a:pt x="254" y="180"/>
                  </a:lnTo>
                  <a:lnTo>
                    <a:pt x="246" y="188"/>
                  </a:lnTo>
                  <a:lnTo>
                    <a:pt x="238" y="201"/>
                  </a:lnTo>
                  <a:lnTo>
                    <a:pt x="217" y="227"/>
                  </a:lnTo>
                  <a:lnTo>
                    <a:pt x="193" y="267"/>
                  </a:lnTo>
                  <a:lnTo>
                    <a:pt x="164" y="309"/>
                  </a:lnTo>
                  <a:lnTo>
                    <a:pt x="135" y="354"/>
                  </a:lnTo>
                  <a:lnTo>
                    <a:pt x="108" y="394"/>
                  </a:lnTo>
                  <a:lnTo>
                    <a:pt x="87" y="425"/>
                  </a:lnTo>
                  <a:lnTo>
                    <a:pt x="77" y="441"/>
                  </a:lnTo>
                  <a:lnTo>
                    <a:pt x="66" y="457"/>
                  </a:lnTo>
                  <a:lnTo>
                    <a:pt x="50" y="478"/>
                  </a:lnTo>
                  <a:lnTo>
                    <a:pt x="37" y="499"/>
                  </a:lnTo>
                  <a:lnTo>
                    <a:pt x="27" y="510"/>
                  </a:lnTo>
                  <a:lnTo>
                    <a:pt x="21" y="510"/>
                  </a:lnTo>
                  <a:lnTo>
                    <a:pt x="13" y="507"/>
                  </a:lnTo>
                  <a:lnTo>
                    <a:pt x="8" y="507"/>
                  </a:lnTo>
                  <a:lnTo>
                    <a:pt x="0" y="504"/>
                  </a:lnTo>
                  <a:lnTo>
                    <a:pt x="21" y="475"/>
                  </a:lnTo>
                  <a:lnTo>
                    <a:pt x="53" y="428"/>
                  </a:lnTo>
                  <a:lnTo>
                    <a:pt x="90" y="370"/>
                  </a:lnTo>
                  <a:lnTo>
                    <a:pt x="132" y="306"/>
                  </a:lnTo>
                  <a:lnTo>
                    <a:pt x="172" y="243"/>
                  </a:lnTo>
                  <a:lnTo>
                    <a:pt x="211" y="188"/>
                  </a:lnTo>
                  <a:lnTo>
                    <a:pt x="246" y="143"/>
                  </a:lnTo>
                  <a:lnTo>
                    <a:pt x="269" y="119"/>
                  </a:lnTo>
                  <a:lnTo>
                    <a:pt x="259" y="103"/>
                  </a:lnTo>
                  <a:lnTo>
                    <a:pt x="246" y="82"/>
                  </a:lnTo>
                  <a:lnTo>
                    <a:pt x="235" y="56"/>
                  </a:lnTo>
                  <a:lnTo>
                    <a:pt x="230" y="29"/>
                  </a:lnTo>
                  <a:lnTo>
                    <a:pt x="243" y="21"/>
                  </a:lnTo>
                  <a:lnTo>
                    <a:pt x="256" y="13"/>
                  </a:lnTo>
                  <a:lnTo>
                    <a:pt x="272" y="5"/>
                  </a:lnTo>
                  <a:lnTo>
                    <a:pt x="288" y="0"/>
                  </a:lnTo>
                  <a:lnTo>
                    <a:pt x="296" y="48"/>
                  </a:lnTo>
                  <a:lnTo>
                    <a:pt x="314" y="98"/>
                  </a:lnTo>
                  <a:lnTo>
                    <a:pt x="338" y="140"/>
                  </a:lnTo>
                  <a:lnTo>
                    <a:pt x="364" y="172"/>
                  </a:lnTo>
                  <a:lnTo>
                    <a:pt x="375" y="182"/>
                  </a:lnTo>
                  <a:lnTo>
                    <a:pt x="383" y="190"/>
                  </a:lnTo>
                  <a:lnTo>
                    <a:pt x="385" y="198"/>
                  </a:lnTo>
                  <a:lnTo>
                    <a:pt x="383" y="203"/>
                  </a:lnTo>
                  <a:lnTo>
                    <a:pt x="375" y="206"/>
                  </a:lnTo>
                  <a:lnTo>
                    <a:pt x="362" y="206"/>
                  </a:lnTo>
                  <a:lnTo>
                    <a:pt x="351" y="201"/>
                  </a:lnTo>
                  <a:lnTo>
                    <a:pt x="338" y="193"/>
                  </a:lnTo>
                  <a:lnTo>
                    <a:pt x="322" y="182"/>
                  </a:lnTo>
                  <a:lnTo>
                    <a:pt x="312" y="172"/>
                  </a:lnTo>
                  <a:lnTo>
                    <a:pt x="298" y="161"/>
                  </a:lnTo>
                  <a:lnTo>
                    <a:pt x="290" y="151"/>
                  </a:lnTo>
                  <a:lnTo>
                    <a:pt x="288" y="156"/>
                  </a:lnTo>
                  <a:lnTo>
                    <a:pt x="283" y="161"/>
                  </a:lnTo>
                  <a:lnTo>
                    <a:pt x="277" y="169"/>
                  </a:lnTo>
                  <a:lnTo>
                    <a:pt x="272" y="174"/>
                  </a:lnTo>
                  <a:close/>
                </a:path>
              </a:pathLst>
            </a:custGeom>
            <a:solidFill>
              <a:srgbClr val="A5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4778" y="1961"/>
              <a:ext cx="216" cy="108"/>
            </a:xfrm>
            <a:custGeom>
              <a:avLst/>
              <a:gdLst/>
              <a:ahLst/>
              <a:cxnLst>
                <a:cxn ang="0">
                  <a:pos x="190" y="108"/>
                </a:cxn>
                <a:cxn ang="0">
                  <a:pos x="164" y="92"/>
                </a:cxn>
                <a:cxn ang="0">
                  <a:pos x="140" y="79"/>
                </a:cxn>
                <a:cxn ang="0">
                  <a:pos x="114" y="68"/>
                </a:cxn>
                <a:cxn ang="0">
                  <a:pos x="90" y="58"/>
                </a:cxn>
                <a:cxn ang="0">
                  <a:pos x="66" y="50"/>
                </a:cxn>
                <a:cxn ang="0">
                  <a:pos x="45" y="47"/>
                </a:cxn>
                <a:cxn ang="0">
                  <a:pos x="29" y="42"/>
                </a:cxn>
                <a:cxn ang="0">
                  <a:pos x="19" y="42"/>
                </a:cxn>
                <a:cxn ang="0">
                  <a:pos x="11" y="31"/>
                </a:cxn>
                <a:cxn ang="0">
                  <a:pos x="5" y="21"/>
                </a:cxn>
                <a:cxn ang="0">
                  <a:pos x="3" y="10"/>
                </a:cxn>
                <a:cxn ang="0">
                  <a:pos x="0" y="2"/>
                </a:cxn>
                <a:cxn ang="0">
                  <a:pos x="24" y="0"/>
                </a:cxn>
                <a:cxn ang="0">
                  <a:pos x="50" y="2"/>
                </a:cxn>
                <a:cxn ang="0">
                  <a:pos x="79" y="8"/>
                </a:cxn>
                <a:cxn ang="0">
                  <a:pos x="106" y="18"/>
                </a:cxn>
                <a:cxn ang="0">
                  <a:pos x="135" y="29"/>
                </a:cxn>
                <a:cxn ang="0">
                  <a:pos x="164" y="44"/>
                </a:cxn>
                <a:cxn ang="0">
                  <a:pos x="190" y="60"/>
                </a:cxn>
                <a:cxn ang="0">
                  <a:pos x="216" y="79"/>
                </a:cxn>
                <a:cxn ang="0">
                  <a:pos x="190" y="108"/>
                </a:cxn>
              </a:cxnLst>
              <a:rect l="0" t="0" r="r" b="b"/>
              <a:pathLst>
                <a:path w="216" h="108">
                  <a:moveTo>
                    <a:pt x="190" y="108"/>
                  </a:moveTo>
                  <a:lnTo>
                    <a:pt x="164" y="92"/>
                  </a:lnTo>
                  <a:lnTo>
                    <a:pt x="140" y="79"/>
                  </a:lnTo>
                  <a:lnTo>
                    <a:pt x="114" y="68"/>
                  </a:lnTo>
                  <a:lnTo>
                    <a:pt x="90" y="58"/>
                  </a:lnTo>
                  <a:lnTo>
                    <a:pt x="66" y="50"/>
                  </a:lnTo>
                  <a:lnTo>
                    <a:pt x="45" y="47"/>
                  </a:lnTo>
                  <a:lnTo>
                    <a:pt x="29" y="42"/>
                  </a:lnTo>
                  <a:lnTo>
                    <a:pt x="19" y="42"/>
                  </a:lnTo>
                  <a:lnTo>
                    <a:pt x="11" y="31"/>
                  </a:lnTo>
                  <a:lnTo>
                    <a:pt x="5" y="21"/>
                  </a:lnTo>
                  <a:lnTo>
                    <a:pt x="3" y="10"/>
                  </a:lnTo>
                  <a:lnTo>
                    <a:pt x="0" y="2"/>
                  </a:lnTo>
                  <a:lnTo>
                    <a:pt x="24" y="0"/>
                  </a:lnTo>
                  <a:lnTo>
                    <a:pt x="50" y="2"/>
                  </a:lnTo>
                  <a:lnTo>
                    <a:pt x="79" y="8"/>
                  </a:lnTo>
                  <a:lnTo>
                    <a:pt x="106" y="18"/>
                  </a:lnTo>
                  <a:lnTo>
                    <a:pt x="135" y="29"/>
                  </a:lnTo>
                  <a:lnTo>
                    <a:pt x="164" y="44"/>
                  </a:lnTo>
                  <a:lnTo>
                    <a:pt x="190" y="60"/>
                  </a:lnTo>
                  <a:lnTo>
                    <a:pt x="216" y="79"/>
                  </a:lnTo>
                  <a:lnTo>
                    <a:pt x="190" y="108"/>
                  </a:lnTo>
                  <a:close/>
                </a:path>
              </a:pathLst>
            </a:custGeom>
            <a:solidFill>
              <a:srgbClr val="A5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4150" y="1913"/>
              <a:ext cx="1008" cy="1075"/>
            </a:xfrm>
            <a:custGeom>
              <a:avLst/>
              <a:gdLst/>
              <a:ahLst/>
              <a:cxnLst>
                <a:cxn ang="0">
                  <a:pos x="718" y="283"/>
                </a:cxn>
                <a:cxn ang="0">
                  <a:pos x="591" y="151"/>
                </a:cxn>
                <a:cxn ang="0">
                  <a:pos x="586" y="85"/>
                </a:cxn>
                <a:cxn ang="0">
                  <a:pos x="676" y="190"/>
                </a:cxn>
                <a:cxn ang="0">
                  <a:pos x="873" y="301"/>
                </a:cxn>
                <a:cxn ang="0">
                  <a:pos x="939" y="269"/>
                </a:cxn>
                <a:cxn ang="0">
                  <a:pos x="855" y="248"/>
                </a:cxn>
                <a:cxn ang="0">
                  <a:pos x="755" y="198"/>
                </a:cxn>
                <a:cxn ang="0">
                  <a:pos x="715" y="145"/>
                </a:cxn>
                <a:cxn ang="0">
                  <a:pos x="818" y="195"/>
                </a:cxn>
                <a:cxn ang="0">
                  <a:pos x="913" y="264"/>
                </a:cxn>
                <a:cxn ang="0">
                  <a:pos x="876" y="203"/>
                </a:cxn>
                <a:cxn ang="0">
                  <a:pos x="818" y="156"/>
                </a:cxn>
                <a:cxn ang="0">
                  <a:pos x="910" y="182"/>
                </a:cxn>
                <a:cxn ang="0">
                  <a:pos x="961" y="254"/>
                </a:cxn>
                <a:cxn ang="0">
                  <a:pos x="921" y="330"/>
                </a:cxn>
                <a:cxn ang="0">
                  <a:pos x="939" y="386"/>
                </a:cxn>
                <a:cxn ang="0">
                  <a:pos x="992" y="341"/>
                </a:cxn>
                <a:cxn ang="0">
                  <a:pos x="1008" y="277"/>
                </a:cxn>
                <a:cxn ang="0">
                  <a:pos x="963" y="180"/>
                </a:cxn>
                <a:cxn ang="0">
                  <a:pos x="839" y="69"/>
                </a:cxn>
                <a:cxn ang="0">
                  <a:pos x="697" y="5"/>
                </a:cxn>
                <a:cxn ang="0">
                  <a:pos x="599" y="8"/>
                </a:cxn>
                <a:cxn ang="0">
                  <a:pos x="541" y="58"/>
                </a:cxn>
                <a:cxn ang="0">
                  <a:pos x="525" y="156"/>
                </a:cxn>
                <a:cxn ang="0">
                  <a:pos x="684" y="325"/>
                </a:cxn>
                <a:cxn ang="0">
                  <a:pos x="873" y="409"/>
                </a:cxn>
                <a:cxn ang="0">
                  <a:pos x="850" y="607"/>
                </a:cxn>
                <a:cxn ang="0">
                  <a:pos x="697" y="834"/>
                </a:cxn>
                <a:cxn ang="0">
                  <a:pos x="544" y="1014"/>
                </a:cxn>
                <a:cxn ang="0">
                  <a:pos x="520" y="953"/>
                </a:cxn>
                <a:cxn ang="0">
                  <a:pos x="499" y="911"/>
                </a:cxn>
                <a:cxn ang="0">
                  <a:pos x="433" y="827"/>
                </a:cxn>
                <a:cxn ang="0">
                  <a:pos x="375" y="803"/>
                </a:cxn>
                <a:cxn ang="0">
                  <a:pos x="404" y="850"/>
                </a:cxn>
                <a:cxn ang="0">
                  <a:pos x="454" y="914"/>
                </a:cxn>
                <a:cxn ang="0">
                  <a:pos x="491" y="1017"/>
                </a:cxn>
                <a:cxn ang="0">
                  <a:pos x="201" y="908"/>
                </a:cxn>
                <a:cxn ang="0">
                  <a:pos x="71" y="729"/>
                </a:cxn>
                <a:cxn ang="0">
                  <a:pos x="64" y="673"/>
                </a:cxn>
                <a:cxn ang="0">
                  <a:pos x="127" y="573"/>
                </a:cxn>
                <a:cxn ang="0">
                  <a:pos x="166" y="518"/>
                </a:cxn>
                <a:cxn ang="0">
                  <a:pos x="293" y="338"/>
                </a:cxn>
                <a:cxn ang="0">
                  <a:pos x="370" y="232"/>
                </a:cxn>
                <a:cxn ang="0">
                  <a:pos x="412" y="190"/>
                </a:cxn>
                <a:cxn ang="0">
                  <a:pos x="470" y="161"/>
                </a:cxn>
                <a:cxn ang="0">
                  <a:pos x="525" y="156"/>
                </a:cxn>
                <a:cxn ang="0">
                  <a:pos x="404" y="124"/>
                </a:cxn>
                <a:cxn ang="0">
                  <a:pos x="319" y="185"/>
                </a:cxn>
                <a:cxn ang="0">
                  <a:pos x="227" y="314"/>
                </a:cxn>
                <a:cxn ang="0">
                  <a:pos x="71" y="539"/>
                </a:cxn>
                <a:cxn ang="0">
                  <a:pos x="11" y="747"/>
                </a:cxn>
                <a:cxn ang="0">
                  <a:pos x="114" y="908"/>
                </a:cxn>
                <a:cxn ang="0">
                  <a:pos x="351" y="1054"/>
                </a:cxn>
                <a:cxn ang="0">
                  <a:pos x="560" y="1061"/>
                </a:cxn>
                <a:cxn ang="0">
                  <a:pos x="655" y="993"/>
                </a:cxn>
                <a:cxn ang="0">
                  <a:pos x="755" y="856"/>
                </a:cxn>
                <a:cxn ang="0">
                  <a:pos x="905" y="626"/>
                </a:cxn>
                <a:cxn ang="0">
                  <a:pos x="939" y="430"/>
                </a:cxn>
              </a:cxnLst>
              <a:rect l="0" t="0" r="r" b="b"/>
              <a:pathLst>
                <a:path w="1008" h="1075">
                  <a:moveTo>
                    <a:pt x="897" y="351"/>
                  </a:moveTo>
                  <a:lnTo>
                    <a:pt x="829" y="335"/>
                  </a:lnTo>
                  <a:lnTo>
                    <a:pt x="768" y="312"/>
                  </a:lnTo>
                  <a:lnTo>
                    <a:pt x="718" y="283"/>
                  </a:lnTo>
                  <a:lnTo>
                    <a:pt x="673" y="251"/>
                  </a:lnTo>
                  <a:lnTo>
                    <a:pt x="639" y="217"/>
                  </a:lnTo>
                  <a:lnTo>
                    <a:pt x="612" y="182"/>
                  </a:lnTo>
                  <a:lnTo>
                    <a:pt x="591" y="151"/>
                  </a:lnTo>
                  <a:lnTo>
                    <a:pt x="575" y="122"/>
                  </a:lnTo>
                  <a:lnTo>
                    <a:pt x="575" y="111"/>
                  </a:lnTo>
                  <a:lnTo>
                    <a:pt x="581" y="98"/>
                  </a:lnTo>
                  <a:lnTo>
                    <a:pt x="586" y="85"/>
                  </a:lnTo>
                  <a:lnTo>
                    <a:pt x="596" y="71"/>
                  </a:lnTo>
                  <a:lnTo>
                    <a:pt x="615" y="108"/>
                  </a:lnTo>
                  <a:lnTo>
                    <a:pt x="641" y="151"/>
                  </a:lnTo>
                  <a:lnTo>
                    <a:pt x="676" y="190"/>
                  </a:lnTo>
                  <a:lnTo>
                    <a:pt x="715" y="227"/>
                  </a:lnTo>
                  <a:lnTo>
                    <a:pt x="763" y="261"/>
                  </a:lnTo>
                  <a:lnTo>
                    <a:pt x="813" y="285"/>
                  </a:lnTo>
                  <a:lnTo>
                    <a:pt x="873" y="301"/>
                  </a:lnTo>
                  <a:lnTo>
                    <a:pt x="937" y="304"/>
                  </a:lnTo>
                  <a:lnTo>
                    <a:pt x="963" y="269"/>
                  </a:lnTo>
                  <a:lnTo>
                    <a:pt x="953" y="269"/>
                  </a:lnTo>
                  <a:lnTo>
                    <a:pt x="939" y="269"/>
                  </a:lnTo>
                  <a:lnTo>
                    <a:pt x="924" y="267"/>
                  </a:lnTo>
                  <a:lnTo>
                    <a:pt x="913" y="264"/>
                  </a:lnTo>
                  <a:lnTo>
                    <a:pt x="879" y="254"/>
                  </a:lnTo>
                  <a:lnTo>
                    <a:pt x="855" y="248"/>
                  </a:lnTo>
                  <a:lnTo>
                    <a:pt x="829" y="238"/>
                  </a:lnTo>
                  <a:lnTo>
                    <a:pt x="805" y="227"/>
                  </a:lnTo>
                  <a:lnTo>
                    <a:pt x="779" y="214"/>
                  </a:lnTo>
                  <a:lnTo>
                    <a:pt x="755" y="198"/>
                  </a:lnTo>
                  <a:lnTo>
                    <a:pt x="734" y="180"/>
                  </a:lnTo>
                  <a:lnTo>
                    <a:pt x="715" y="161"/>
                  </a:lnTo>
                  <a:lnTo>
                    <a:pt x="699" y="143"/>
                  </a:lnTo>
                  <a:lnTo>
                    <a:pt x="715" y="145"/>
                  </a:lnTo>
                  <a:lnTo>
                    <a:pt x="736" y="151"/>
                  </a:lnTo>
                  <a:lnTo>
                    <a:pt x="763" y="164"/>
                  </a:lnTo>
                  <a:lnTo>
                    <a:pt x="789" y="177"/>
                  </a:lnTo>
                  <a:lnTo>
                    <a:pt x="818" y="195"/>
                  </a:lnTo>
                  <a:lnTo>
                    <a:pt x="842" y="214"/>
                  </a:lnTo>
                  <a:lnTo>
                    <a:pt x="863" y="235"/>
                  </a:lnTo>
                  <a:lnTo>
                    <a:pt x="879" y="254"/>
                  </a:lnTo>
                  <a:lnTo>
                    <a:pt x="913" y="264"/>
                  </a:lnTo>
                  <a:lnTo>
                    <a:pt x="905" y="248"/>
                  </a:lnTo>
                  <a:lnTo>
                    <a:pt x="897" y="232"/>
                  </a:lnTo>
                  <a:lnTo>
                    <a:pt x="887" y="217"/>
                  </a:lnTo>
                  <a:lnTo>
                    <a:pt x="876" y="203"/>
                  </a:lnTo>
                  <a:lnTo>
                    <a:pt x="863" y="190"/>
                  </a:lnTo>
                  <a:lnTo>
                    <a:pt x="850" y="177"/>
                  </a:lnTo>
                  <a:lnTo>
                    <a:pt x="834" y="166"/>
                  </a:lnTo>
                  <a:lnTo>
                    <a:pt x="818" y="156"/>
                  </a:lnTo>
                  <a:lnTo>
                    <a:pt x="844" y="127"/>
                  </a:lnTo>
                  <a:lnTo>
                    <a:pt x="868" y="145"/>
                  </a:lnTo>
                  <a:lnTo>
                    <a:pt x="889" y="164"/>
                  </a:lnTo>
                  <a:lnTo>
                    <a:pt x="910" y="182"/>
                  </a:lnTo>
                  <a:lnTo>
                    <a:pt x="929" y="201"/>
                  </a:lnTo>
                  <a:lnTo>
                    <a:pt x="942" y="219"/>
                  </a:lnTo>
                  <a:lnTo>
                    <a:pt x="953" y="238"/>
                  </a:lnTo>
                  <a:lnTo>
                    <a:pt x="961" y="254"/>
                  </a:lnTo>
                  <a:lnTo>
                    <a:pt x="963" y="269"/>
                  </a:lnTo>
                  <a:lnTo>
                    <a:pt x="937" y="304"/>
                  </a:lnTo>
                  <a:lnTo>
                    <a:pt x="932" y="317"/>
                  </a:lnTo>
                  <a:lnTo>
                    <a:pt x="921" y="330"/>
                  </a:lnTo>
                  <a:lnTo>
                    <a:pt x="910" y="343"/>
                  </a:lnTo>
                  <a:lnTo>
                    <a:pt x="897" y="351"/>
                  </a:lnTo>
                  <a:lnTo>
                    <a:pt x="921" y="393"/>
                  </a:lnTo>
                  <a:lnTo>
                    <a:pt x="939" y="386"/>
                  </a:lnTo>
                  <a:lnTo>
                    <a:pt x="955" y="378"/>
                  </a:lnTo>
                  <a:lnTo>
                    <a:pt x="968" y="367"/>
                  </a:lnTo>
                  <a:lnTo>
                    <a:pt x="982" y="354"/>
                  </a:lnTo>
                  <a:lnTo>
                    <a:pt x="992" y="341"/>
                  </a:lnTo>
                  <a:lnTo>
                    <a:pt x="997" y="327"/>
                  </a:lnTo>
                  <a:lnTo>
                    <a:pt x="1005" y="312"/>
                  </a:lnTo>
                  <a:lnTo>
                    <a:pt x="1008" y="296"/>
                  </a:lnTo>
                  <a:lnTo>
                    <a:pt x="1008" y="277"/>
                  </a:lnTo>
                  <a:lnTo>
                    <a:pt x="1005" y="254"/>
                  </a:lnTo>
                  <a:lnTo>
                    <a:pt x="995" y="232"/>
                  </a:lnTo>
                  <a:lnTo>
                    <a:pt x="982" y="206"/>
                  </a:lnTo>
                  <a:lnTo>
                    <a:pt x="963" y="180"/>
                  </a:lnTo>
                  <a:lnTo>
                    <a:pt x="939" y="153"/>
                  </a:lnTo>
                  <a:lnTo>
                    <a:pt x="910" y="124"/>
                  </a:lnTo>
                  <a:lnTo>
                    <a:pt x="876" y="95"/>
                  </a:lnTo>
                  <a:lnTo>
                    <a:pt x="839" y="69"/>
                  </a:lnTo>
                  <a:lnTo>
                    <a:pt x="802" y="45"/>
                  </a:lnTo>
                  <a:lnTo>
                    <a:pt x="765" y="26"/>
                  </a:lnTo>
                  <a:lnTo>
                    <a:pt x="731" y="13"/>
                  </a:lnTo>
                  <a:lnTo>
                    <a:pt x="697" y="5"/>
                  </a:lnTo>
                  <a:lnTo>
                    <a:pt x="665" y="0"/>
                  </a:lnTo>
                  <a:lnTo>
                    <a:pt x="639" y="0"/>
                  </a:lnTo>
                  <a:lnTo>
                    <a:pt x="615" y="3"/>
                  </a:lnTo>
                  <a:lnTo>
                    <a:pt x="599" y="8"/>
                  </a:lnTo>
                  <a:lnTo>
                    <a:pt x="586" y="19"/>
                  </a:lnTo>
                  <a:lnTo>
                    <a:pt x="570" y="29"/>
                  </a:lnTo>
                  <a:lnTo>
                    <a:pt x="554" y="42"/>
                  </a:lnTo>
                  <a:lnTo>
                    <a:pt x="541" y="58"/>
                  </a:lnTo>
                  <a:lnTo>
                    <a:pt x="533" y="74"/>
                  </a:lnTo>
                  <a:lnTo>
                    <a:pt x="525" y="90"/>
                  </a:lnTo>
                  <a:lnTo>
                    <a:pt x="523" y="106"/>
                  </a:lnTo>
                  <a:lnTo>
                    <a:pt x="525" y="156"/>
                  </a:lnTo>
                  <a:lnTo>
                    <a:pt x="552" y="201"/>
                  </a:lnTo>
                  <a:lnTo>
                    <a:pt x="589" y="246"/>
                  </a:lnTo>
                  <a:lnTo>
                    <a:pt x="633" y="288"/>
                  </a:lnTo>
                  <a:lnTo>
                    <a:pt x="684" y="325"/>
                  </a:lnTo>
                  <a:lnTo>
                    <a:pt x="736" y="359"/>
                  </a:lnTo>
                  <a:lnTo>
                    <a:pt x="789" y="386"/>
                  </a:lnTo>
                  <a:lnTo>
                    <a:pt x="834" y="404"/>
                  </a:lnTo>
                  <a:lnTo>
                    <a:pt x="873" y="409"/>
                  </a:lnTo>
                  <a:lnTo>
                    <a:pt x="884" y="444"/>
                  </a:lnTo>
                  <a:lnTo>
                    <a:pt x="889" y="491"/>
                  </a:lnTo>
                  <a:lnTo>
                    <a:pt x="879" y="549"/>
                  </a:lnTo>
                  <a:lnTo>
                    <a:pt x="850" y="607"/>
                  </a:lnTo>
                  <a:lnTo>
                    <a:pt x="823" y="647"/>
                  </a:lnTo>
                  <a:lnTo>
                    <a:pt x="786" y="702"/>
                  </a:lnTo>
                  <a:lnTo>
                    <a:pt x="744" y="768"/>
                  </a:lnTo>
                  <a:lnTo>
                    <a:pt x="697" y="834"/>
                  </a:lnTo>
                  <a:lnTo>
                    <a:pt x="649" y="898"/>
                  </a:lnTo>
                  <a:lnTo>
                    <a:pt x="604" y="953"/>
                  </a:lnTo>
                  <a:lnTo>
                    <a:pt x="570" y="995"/>
                  </a:lnTo>
                  <a:lnTo>
                    <a:pt x="544" y="1014"/>
                  </a:lnTo>
                  <a:lnTo>
                    <a:pt x="538" y="998"/>
                  </a:lnTo>
                  <a:lnTo>
                    <a:pt x="533" y="982"/>
                  </a:lnTo>
                  <a:lnTo>
                    <a:pt x="528" y="966"/>
                  </a:lnTo>
                  <a:lnTo>
                    <a:pt x="520" y="953"/>
                  </a:lnTo>
                  <a:lnTo>
                    <a:pt x="515" y="943"/>
                  </a:lnTo>
                  <a:lnTo>
                    <a:pt x="509" y="932"/>
                  </a:lnTo>
                  <a:lnTo>
                    <a:pt x="504" y="922"/>
                  </a:lnTo>
                  <a:lnTo>
                    <a:pt x="499" y="911"/>
                  </a:lnTo>
                  <a:lnTo>
                    <a:pt x="483" y="885"/>
                  </a:lnTo>
                  <a:lnTo>
                    <a:pt x="467" y="863"/>
                  </a:lnTo>
                  <a:lnTo>
                    <a:pt x="451" y="842"/>
                  </a:lnTo>
                  <a:lnTo>
                    <a:pt x="433" y="827"/>
                  </a:lnTo>
                  <a:lnTo>
                    <a:pt x="414" y="811"/>
                  </a:lnTo>
                  <a:lnTo>
                    <a:pt x="399" y="800"/>
                  </a:lnTo>
                  <a:lnTo>
                    <a:pt x="385" y="797"/>
                  </a:lnTo>
                  <a:lnTo>
                    <a:pt x="375" y="803"/>
                  </a:lnTo>
                  <a:lnTo>
                    <a:pt x="372" y="813"/>
                  </a:lnTo>
                  <a:lnTo>
                    <a:pt x="378" y="824"/>
                  </a:lnTo>
                  <a:lnTo>
                    <a:pt x="391" y="837"/>
                  </a:lnTo>
                  <a:lnTo>
                    <a:pt x="404" y="850"/>
                  </a:lnTo>
                  <a:lnTo>
                    <a:pt x="414" y="858"/>
                  </a:lnTo>
                  <a:lnTo>
                    <a:pt x="425" y="874"/>
                  </a:lnTo>
                  <a:lnTo>
                    <a:pt x="441" y="893"/>
                  </a:lnTo>
                  <a:lnTo>
                    <a:pt x="454" y="914"/>
                  </a:lnTo>
                  <a:lnTo>
                    <a:pt x="467" y="937"/>
                  </a:lnTo>
                  <a:lnTo>
                    <a:pt x="480" y="964"/>
                  </a:lnTo>
                  <a:lnTo>
                    <a:pt x="488" y="990"/>
                  </a:lnTo>
                  <a:lnTo>
                    <a:pt x="491" y="1017"/>
                  </a:lnTo>
                  <a:lnTo>
                    <a:pt x="401" y="1006"/>
                  </a:lnTo>
                  <a:lnTo>
                    <a:pt x="325" y="982"/>
                  </a:lnTo>
                  <a:lnTo>
                    <a:pt x="256" y="951"/>
                  </a:lnTo>
                  <a:lnTo>
                    <a:pt x="201" y="908"/>
                  </a:lnTo>
                  <a:lnTo>
                    <a:pt x="153" y="863"/>
                  </a:lnTo>
                  <a:lnTo>
                    <a:pt x="116" y="816"/>
                  </a:lnTo>
                  <a:lnTo>
                    <a:pt x="90" y="771"/>
                  </a:lnTo>
                  <a:lnTo>
                    <a:pt x="71" y="729"/>
                  </a:lnTo>
                  <a:lnTo>
                    <a:pt x="66" y="710"/>
                  </a:lnTo>
                  <a:lnTo>
                    <a:pt x="61" y="694"/>
                  </a:lnTo>
                  <a:lnTo>
                    <a:pt x="61" y="681"/>
                  </a:lnTo>
                  <a:lnTo>
                    <a:pt x="64" y="673"/>
                  </a:lnTo>
                  <a:lnTo>
                    <a:pt x="71" y="658"/>
                  </a:lnTo>
                  <a:lnTo>
                    <a:pt x="85" y="634"/>
                  </a:lnTo>
                  <a:lnTo>
                    <a:pt x="103" y="607"/>
                  </a:lnTo>
                  <a:lnTo>
                    <a:pt x="127" y="573"/>
                  </a:lnTo>
                  <a:lnTo>
                    <a:pt x="135" y="560"/>
                  </a:lnTo>
                  <a:lnTo>
                    <a:pt x="145" y="547"/>
                  </a:lnTo>
                  <a:lnTo>
                    <a:pt x="156" y="533"/>
                  </a:lnTo>
                  <a:lnTo>
                    <a:pt x="166" y="518"/>
                  </a:lnTo>
                  <a:lnTo>
                    <a:pt x="198" y="473"/>
                  </a:lnTo>
                  <a:lnTo>
                    <a:pt x="230" y="425"/>
                  </a:lnTo>
                  <a:lnTo>
                    <a:pt x="264" y="380"/>
                  </a:lnTo>
                  <a:lnTo>
                    <a:pt x="293" y="338"/>
                  </a:lnTo>
                  <a:lnTo>
                    <a:pt x="322" y="298"/>
                  </a:lnTo>
                  <a:lnTo>
                    <a:pt x="343" y="267"/>
                  </a:lnTo>
                  <a:lnTo>
                    <a:pt x="362" y="246"/>
                  </a:lnTo>
                  <a:lnTo>
                    <a:pt x="370" y="232"/>
                  </a:lnTo>
                  <a:lnTo>
                    <a:pt x="378" y="222"/>
                  </a:lnTo>
                  <a:lnTo>
                    <a:pt x="388" y="211"/>
                  </a:lnTo>
                  <a:lnTo>
                    <a:pt x="401" y="201"/>
                  </a:lnTo>
                  <a:lnTo>
                    <a:pt x="412" y="190"/>
                  </a:lnTo>
                  <a:lnTo>
                    <a:pt x="425" y="182"/>
                  </a:lnTo>
                  <a:lnTo>
                    <a:pt x="438" y="174"/>
                  </a:lnTo>
                  <a:lnTo>
                    <a:pt x="454" y="166"/>
                  </a:lnTo>
                  <a:lnTo>
                    <a:pt x="470" y="161"/>
                  </a:lnTo>
                  <a:lnTo>
                    <a:pt x="483" y="159"/>
                  </a:lnTo>
                  <a:lnTo>
                    <a:pt x="496" y="159"/>
                  </a:lnTo>
                  <a:lnTo>
                    <a:pt x="509" y="156"/>
                  </a:lnTo>
                  <a:lnTo>
                    <a:pt x="525" y="156"/>
                  </a:lnTo>
                  <a:lnTo>
                    <a:pt x="523" y="106"/>
                  </a:lnTo>
                  <a:lnTo>
                    <a:pt x="478" y="106"/>
                  </a:lnTo>
                  <a:lnTo>
                    <a:pt x="438" y="114"/>
                  </a:lnTo>
                  <a:lnTo>
                    <a:pt x="404" y="124"/>
                  </a:lnTo>
                  <a:lnTo>
                    <a:pt x="378" y="137"/>
                  </a:lnTo>
                  <a:lnTo>
                    <a:pt x="354" y="151"/>
                  </a:lnTo>
                  <a:lnTo>
                    <a:pt x="335" y="169"/>
                  </a:lnTo>
                  <a:lnTo>
                    <a:pt x="319" y="185"/>
                  </a:lnTo>
                  <a:lnTo>
                    <a:pt x="306" y="201"/>
                  </a:lnTo>
                  <a:lnTo>
                    <a:pt x="288" y="225"/>
                  </a:lnTo>
                  <a:lnTo>
                    <a:pt x="261" y="264"/>
                  </a:lnTo>
                  <a:lnTo>
                    <a:pt x="227" y="314"/>
                  </a:lnTo>
                  <a:lnTo>
                    <a:pt x="188" y="370"/>
                  </a:lnTo>
                  <a:lnTo>
                    <a:pt x="148" y="428"/>
                  </a:lnTo>
                  <a:lnTo>
                    <a:pt x="108" y="486"/>
                  </a:lnTo>
                  <a:lnTo>
                    <a:pt x="71" y="539"/>
                  </a:lnTo>
                  <a:lnTo>
                    <a:pt x="42" y="581"/>
                  </a:lnTo>
                  <a:lnTo>
                    <a:pt x="8" y="644"/>
                  </a:lnTo>
                  <a:lnTo>
                    <a:pt x="0" y="700"/>
                  </a:lnTo>
                  <a:lnTo>
                    <a:pt x="11" y="747"/>
                  </a:lnTo>
                  <a:lnTo>
                    <a:pt x="29" y="792"/>
                  </a:lnTo>
                  <a:lnTo>
                    <a:pt x="48" y="827"/>
                  </a:lnTo>
                  <a:lnTo>
                    <a:pt x="77" y="866"/>
                  </a:lnTo>
                  <a:lnTo>
                    <a:pt x="114" y="908"/>
                  </a:lnTo>
                  <a:lnTo>
                    <a:pt x="161" y="951"/>
                  </a:lnTo>
                  <a:lnTo>
                    <a:pt x="214" y="990"/>
                  </a:lnTo>
                  <a:lnTo>
                    <a:pt x="280" y="1025"/>
                  </a:lnTo>
                  <a:lnTo>
                    <a:pt x="351" y="1054"/>
                  </a:lnTo>
                  <a:lnTo>
                    <a:pt x="433" y="1072"/>
                  </a:lnTo>
                  <a:lnTo>
                    <a:pt x="480" y="1075"/>
                  </a:lnTo>
                  <a:lnTo>
                    <a:pt x="523" y="1072"/>
                  </a:lnTo>
                  <a:lnTo>
                    <a:pt x="560" y="1061"/>
                  </a:lnTo>
                  <a:lnTo>
                    <a:pt x="591" y="1048"/>
                  </a:lnTo>
                  <a:lnTo>
                    <a:pt x="615" y="1032"/>
                  </a:lnTo>
                  <a:lnTo>
                    <a:pt x="636" y="1011"/>
                  </a:lnTo>
                  <a:lnTo>
                    <a:pt x="655" y="993"/>
                  </a:lnTo>
                  <a:lnTo>
                    <a:pt x="668" y="977"/>
                  </a:lnTo>
                  <a:lnTo>
                    <a:pt x="686" y="951"/>
                  </a:lnTo>
                  <a:lnTo>
                    <a:pt x="715" y="908"/>
                  </a:lnTo>
                  <a:lnTo>
                    <a:pt x="755" y="856"/>
                  </a:lnTo>
                  <a:lnTo>
                    <a:pt x="794" y="795"/>
                  </a:lnTo>
                  <a:lnTo>
                    <a:pt x="837" y="734"/>
                  </a:lnTo>
                  <a:lnTo>
                    <a:pt x="873" y="676"/>
                  </a:lnTo>
                  <a:lnTo>
                    <a:pt x="905" y="626"/>
                  </a:lnTo>
                  <a:lnTo>
                    <a:pt x="926" y="589"/>
                  </a:lnTo>
                  <a:lnTo>
                    <a:pt x="945" y="533"/>
                  </a:lnTo>
                  <a:lnTo>
                    <a:pt x="947" y="478"/>
                  </a:lnTo>
                  <a:lnTo>
                    <a:pt x="939" y="430"/>
                  </a:lnTo>
                  <a:lnTo>
                    <a:pt x="921" y="393"/>
                  </a:lnTo>
                  <a:lnTo>
                    <a:pt x="897" y="3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4406" y="2246"/>
              <a:ext cx="201" cy="288"/>
            </a:xfrm>
            <a:custGeom>
              <a:avLst/>
              <a:gdLst/>
              <a:ahLst/>
              <a:cxnLst>
                <a:cxn ang="0">
                  <a:pos x="3" y="269"/>
                </a:cxn>
                <a:cxn ang="0">
                  <a:pos x="13" y="253"/>
                </a:cxn>
                <a:cxn ang="0">
                  <a:pos x="34" y="222"/>
                </a:cxn>
                <a:cxn ang="0">
                  <a:pos x="61" y="182"/>
                </a:cxn>
                <a:cxn ang="0">
                  <a:pos x="90" y="137"/>
                </a:cxn>
                <a:cxn ang="0">
                  <a:pos x="119" y="95"/>
                </a:cxn>
                <a:cxn ang="0">
                  <a:pos x="143" y="55"/>
                </a:cxn>
                <a:cxn ang="0">
                  <a:pos x="164" y="29"/>
                </a:cxn>
                <a:cxn ang="0">
                  <a:pos x="172" y="16"/>
                </a:cxn>
                <a:cxn ang="0">
                  <a:pos x="180" y="8"/>
                </a:cxn>
                <a:cxn ang="0">
                  <a:pos x="185" y="2"/>
                </a:cxn>
                <a:cxn ang="0">
                  <a:pos x="193" y="0"/>
                </a:cxn>
                <a:cxn ang="0">
                  <a:pos x="198" y="2"/>
                </a:cxn>
                <a:cxn ang="0">
                  <a:pos x="201" y="8"/>
                </a:cxn>
                <a:cxn ang="0">
                  <a:pos x="195" y="16"/>
                </a:cxn>
                <a:cxn ang="0">
                  <a:pos x="190" y="24"/>
                </a:cxn>
                <a:cxn ang="0">
                  <a:pos x="182" y="31"/>
                </a:cxn>
                <a:cxn ang="0">
                  <a:pos x="174" y="45"/>
                </a:cxn>
                <a:cxn ang="0">
                  <a:pos x="156" y="71"/>
                </a:cxn>
                <a:cxn ang="0">
                  <a:pos x="132" y="108"/>
                </a:cxn>
                <a:cxn ang="0">
                  <a:pos x="106" y="150"/>
                </a:cxn>
                <a:cxn ang="0">
                  <a:pos x="79" y="193"/>
                </a:cxn>
                <a:cxn ang="0">
                  <a:pos x="56" y="229"/>
                </a:cxn>
                <a:cxn ang="0">
                  <a:pos x="37" y="256"/>
                </a:cxn>
                <a:cxn ang="0">
                  <a:pos x="29" y="269"/>
                </a:cxn>
                <a:cxn ang="0">
                  <a:pos x="24" y="277"/>
                </a:cxn>
                <a:cxn ang="0">
                  <a:pos x="19" y="282"/>
                </a:cxn>
                <a:cxn ang="0">
                  <a:pos x="11" y="288"/>
                </a:cxn>
                <a:cxn ang="0">
                  <a:pos x="5" y="288"/>
                </a:cxn>
                <a:cxn ang="0">
                  <a:pos x="0" y="285"/>
                </a:cxn>
                <a:cxn ang="0">
                  <a:pos x="0" y="280"/>
                </a:cxn>
                <a:cxn ang="0">
                  <a:pos x="0" y="274"/>
                </a:cxn>
                <a:cxn ang="0">
                  <a:pos x="3" y="269"/>
                </a:cxn>
              </a:cxnLst>
              <a:rect l="0" t="0" r="r" b="b"/>
              <a:pathLst>
                <a:path w="201" h="288">
                  <a:moveTo>
                    <a:pt x="3" y="269"/>
                  </a:moveTo>
                  <a:lnTo>
                    <a:pt x="13" y="253"/>
                  </a:lnTo>
                  <a:lnTo>
                    <a:pt x="34" y="222"/>
                  </a:lnTo>
                  <a:lnTo>
                    <a:pt x="61" y="182"/>
                  </a:lnTo>
                  <a:lnTo>
                    <a:pt x="90" y="137"/>
                  </a:lnTo>
                  <a:lnTo>
                    <a:pt x="119" y="95"/>
                  </a:lnTo>
                  <a:lnTo>
                    <a:pt x="143" y="55"/>
                  </a:lnTo>
                  <a:lnTo>
                    <a:pt x="164" y="29"/>
                  </a:lnTo>
                  <a:lnTo>
                    <a:pt x="172" y="16"/>
                  </a:lnTo>
                  <a:lnTo>
                    <a:pt x="180" y="8"/>
                  </a:lnTo>
                  <a:lnTo>
                    <a:pt x="185" y="2"/>
                  </a:lnTo>
                  <a:lnTo>
                    <a:pt x="193" y="0"/>
                  </a:lnTo>
                  <a:lnTo>
                    <a:pt x="198" y="2"/>
                  </a:lnTo>
                  <a:lnTo>
                    <a:pt x="201" y="8"/>
                  </a:lnTo>
                  <a:lnTo>
                    <a:pt x="195" y="16"/>
                  </a:lnTo>
                  <a:lnTo>
                    <a:pt x="190" y="24"/>
                  </a:lnTo>
                  <a:lnTo>
                    <a:pt x="182" y="31"/>
                  </a:lnTo>
                  <a:lnTo>
                    <a:pt x="174" y="45"/>
                  </a:lnTo>
                  <a:lnTo>
                    <a:pt x="156" y="71"/>
                  </a:lnTo>
                  <a:lnTo>
                    <a:pt x="132" y="108"/>
                  </a:lnTo>
                  <a:lnTo>
                    <a:pt x="106" y="150"/>
                  </a:lnTo>
                  <a:lnTo>
                    <a:pt x="79" y="193"/>
                  </a:lnTo>
                  <a:lnTo>
                    <a:pt x="56" y="229"/>
                  </a:lnTo>
                  <a:lnTo>
                    <a:pt x="37" y="256"/>
                  </a:lnTo>
                  <a:lnTo>
                    <a:pt x="29" y="269"/>
                  </a:lnTo>
                  <a:lnTo>
                    <a:pt x="24" y="277"/>
                  </a:lnTo>
                  <a:lnTo>
                    <a:pt x="19" y="282"/>
                  </a:lnTo>
                  <a:lnTo>
                    <a:pt x="11" y="288"/>
                  </a:lnTo>
                  <a:lnTo>
                    <a:pt x="5" y="288"/>
                  </a:lnTo>
                  <a:lnTo>
                    <a:pt x="0" y="285"/>
                  </a:lnTo>
                  <a:lnTo>
                    <a:pt x="0" y="280"/>
                  </a:lnTo>
                  <a:lnTo>
                    <a:pt x="0" y="274"/>
                  </a:lnTo>
                  <a:lnTo>
                    <a:pt x="3" y="2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4818" y="2375"/>
              <a:ext cx="105" cy="82"/>
            </a:xfrm>
            <a:custGeom>
              <a:avLst/>
              <a:gdLst/>
              <a:ahLst/>
              <a:cxnLst>
                <a:cxn ang="0">
                  <a:pos x="105" y="42"/>
                </a:cxn>
                <a:cxn ang="0">
                  <a:pos x="103" y="50"/>
                </a:cxn>
                <a:cxn ang="0">
                  <a:pos x="100" y="61"/>
                </a:cxn>
                <a:cxn ang="0">
                  <a:pos x="95" y="71"/>
                </a:cxn>
                <a:cxn ang="0">
                  <a:pos x="92" y="82"/>
                </a:cxn>
                <a:cxn ang="0">
                  <a:pos x="68" y="69"/>
                </a:cxn>
                <a:cxn ang="0">
                  <a:pos x="47" y="53"/>
                </a:cxn>
                <a:cxn ang="0">
                  <a:pos x="26" y="40"/>
                </a:cxn>
                <a:cxn ang="0">
                  <a:pos x="16" y="29"/>
                </a:cxn>
                <a:cxn ang="0">
                  <a:pos x="8" y="21"/>
                </a:cxn>
                <a:cxn ang="0">
                  <a:pos x="2" y="13"/>
                </a:cxn>
                <a:cxn ang="0">
                  <a:pos x="0" y="8"/>
                </a:cxn>
                <a:cxn ang="0">
                  <a:pos x="2" y="5"/>
                </a:cxn>
                <a:cxn ang="0">
                  <a:pos x="8" y="3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3" y="3"/>
                </a:cxn>
                <a:cxn ang="0">
                  <a:pos x="31" y="8"/>
                </a:cxn>
                <a:cxn ang="0">
                  <a:pos x="39" y="11"/>
                </a:cxn>
                <a:cxn ang="0">
                  <a:pos x="50" y="16"/>
                </a:cxn>
                <a:cxn ang="0">
                  <a:pos x="60" y="21"/>
                </a:cxn>
                <a:cxn ang="0">
                  <a:pos x="71" y="29"/>
                </a:cxn>
                <a:cxn ang="0">
                  <a:pos x="82" y="34"/>
                </a:cxn>
                <a:cxn ang="0">
                  <a:pos x="95" y="37"/>
                </a:cxn>
                <a:cxn ang="0">
                  <a:pos x="105" y="42"/>
                </a:cxn>
              </a:cxnLst>
              <a:rect l="0" t="0" r="r" b="b"/>
              <a:pathLst>
                <a:path w="105" h="82">
                  <a:moveTo>
                    <a:pt x="105" y="42"/>
                  </a:moveTo>
                  <a:lnTo>
                    <a:pt x="103" y="50"/>
                  </a:lnTo>
                  <a:lnTo>
                    <a:pt x="100" y="61"/>
                  </a:lnTo>
                  <a:lnTo>
                    <a:pt x="95" y="71"/>
                  </a:lnTo>
                  <a:lnTo>
                    <a:pt x="92" y="82"/>
                  </a:lnTo>
                  <a:lnTo>
                    <a:pt x="68" y="69"/>
                  </a:lnTo>
                  <a:lnTo>
                    <a:pt x="47" y="53"/>
                  </a:lnTo>
                  <a:lnTo>
                    <a:pt x="26" y="40"/>
                  </a:lnTo>
                  <a:lnTo>
                    <a:pt x="16" y="29"/>
                  </a:lnTo>
                  <a:lnTo>
                    <a:pt x="8" y="21"/>
                  </a:lnTo>
                  <a:lnTo>
                    <a:pt x="2" y="13"/>
                  </a:lnTo>
                  <a:lnTo>
                    <a:pt x="0" y="8"/>
                  </a:lnTo>
                  <a:lnTo>
                    <a:pt x="2" y="5"/>
                  </a:lnTo>
                  <a:lnTo>
                    <a:pt x="8" y="3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3" y="3"/>
                  </a:lnTo>
                  <a:lnTo>
                    <a:pt x="31" y="8"/>
                  </a:lnTo>
                  <a:lnTo>
                    <a:pt x="39" y="11"/>
                  </a:lnTo>
                  <a:lnTo>
                    <a:pt x="50" y="16"/>
                  </a:lnTo>
                  <a:lnTo>
                    <a:pt x="60" y="21"/>
                  </a:lnTo>
                  <a:lnTo>
                    <a:pt x="71" y="29"/>
                  </a:lnTo>
                  <a:lnTo>
                    <a:pt x="82" y="34"/>
                  </a:lnTo>
                  <a:lnTo>
                    <a:pt x="95" y="37"/>
                  </a:lnTo>
                  <a:lnTo>
                    <a:pt x="105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4947" y="2428"/>
              <a:ext cx="34" cy="4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3" y="32"/>
                </a:cxn>
                <a:cxn ang="0">
                  <a:pos x="8" y="18"/>
                </a:cxn>
                <a:cxn ang="0">
                  <a:pos x="11" y="8"/>
                </a:cxn>
                <a:cxn ang="0">
                  <a:pos x="11" y="0"/>
                </a:cxn>
                <a:cxn ang="0">
                  <a:pos x="24" y="3"/>
                </a:cxn>
                <a:cxn ang="0">
                  <a:pos x="32" y="5"/>
                </a:cxn>
                <a:cxn ang="0">
                  <a:pos x="34" y="13"/>
                </a:cxn>
                <a:cxn ang="0">
                  <a:pos x="34" y="21"/>
                </a:cxn>
                <a:cxn ang="0">
                  <a:pos x="29" y="29"/>
                </a:cxn>
                <a:cxn ang="0">
                  <a:pos x="21" y="34"/>
                </a:cxn>
                <a:cxn ang="0">
                  <a:pos x="11" y="37"/>
                </a:cxn>
                <a:cxn ang="0">
                  <a:pos x="0" y="40"/>
                </a:cxn>
              </a:cxnLst>
              <a:rect l="0" t="0" r="r" b="b"/>
              <a:pathLst>
                <a:path w="34" h="40">
                  <a:moveTo>
                    <a:pt x="0" y="40"/>
                  </a:moveTo>
                  <a:lnTo>
                    <a:pt x="3" y="32"/>
                  </a:lnTo>
                  <a:lnTo>
                    <a:pt x="8" y="18"/>
                  </a:lnTo>
                  <a:lnTo>
                    <a:pt x="11" y="8"/>
                  </a:lnTo>
                  <a:lnTo>
                    <a:pt x="11" y="0"/>
                  </a:lnTo>
                  <a:lnTo>
                    <a:pt x="24" y="3"/>
                  </a:lnTo>
                  <a:lnTo>
                    <a:pt x="32" y="5"/>
                  </a:lnTo>
                  <a:lnTo>
                    <a:pt x="34" y="13"/>
                  </a:lnTo>
                  <a:lnTo>
                    <a:pt x="34" y="21"/>
                  </a:lnTo>
                  <a:lnTo>
                    <a:pt x="29" y="29"/>
                  </a:lnTo>
                  <a:lnTo>
                    <a:pt x="21" y="34"/>
                  </a:lnTo>
                  <a:lnTo>
                    <a:pt x="11" y="37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4686" y="2523"/>
              <a:ext cx="240" cy="333"/>
            </a:xfrm>
            <a:custGeom>
              <a:avLst/>
              <a:gdLst/>
              <a:ahLst/>
              <a:cxnLst>
                <a:cxn ang="0">
                  <a:pos x="237" y="21"/>
                </a:cxn>
                <a:cxn ang="0">
                  <a:pos x="224" y="40"/>
                </a:cxn>
                <a:cxn ang="0">
                  <a:pos x="200" y="74"/>
                </a:cxn>
                <a:cxn ang="0">
                  <a:pos x="169" y="121"/>
                </a:cxn>
                <a:cxn ang="0">
                  <a:pos x="132" y="174"/>
                </a:cxn>
                <a:cxn ang="0">
                  <a:pos x="95" y="227"/>
                </a:cxn>
                <a:cxn ang="0">
                  <a:pos x="63" y="272"/>
                </a:cxn>
                <a:cxn ang="0">
                  <a:pos x="39" y="306"/>
                </a:cxn>
                <a:cxn ang="0">
                  <a:pos x="29" y="322"/>
                </a:cxn>
                <a:cxn ang="0">
                  <a:pos x="21" y="330"/>
                </a:cxn>
                <a:cxn ang="0">
                  <a:pos x="16" y="333"/>
                </a:cxn>
                <a:cxn ang="0">
                  <a:pos x="10" y="333"/>
                </a:cxn>
                <a:cxn ang="0">
                  <a:pos x="5" y="330"/>
                </a:cxn>
                <a:cxn ang="0">
                  <a:pos x="0" y="325"/>
                </a:cxn>
                <a:cxn ang="0">
                  <a:pos x="0" y="319"/>
                </a:cxn>
                <a:cxn ang="0">
                  <a:pos x="2" y="309"/>
                </a:cxn>
                <a:cxn ang="0">
                  <a:pos x="13" y="293"/>
                </a:cxn>
                <a:cxn ang="0">
                  <a:pos x="26" y="275"/>
                </a:cxn>
                <a:cxn ang="0">
                  <a:pos x="47" y="243"/>
                </a:cxn>
                <a:cxn ang="0">
                  <a:pos x="76" y="201"/>
                </a:cxn>
                <a:cxn ang="0">
                  <a:pos x="108" y="156"/>
                </a:cxn>
                <a:cxn ang="0">
                  <a:pos x="140" y="111"/>
                </a:cxn>
                <a:cxn ang="0">
                  <a:pos x="166" y="71"/>
                </a:cxn>
                <a:cxn ang="0">
                  <a:pos x="187" y="40"/>
                </a:cxn>
                <a:cxn ang="0">
                  <a:pos x="198" y="26"/>
                </a:cxn>
                <a:cxn ang="0">
                  <a:pos x="206" y="16"/>
                </a:cxn>
                <a:cxn ang="0">
                  <a:pos x="214" y="8"/>
                </a:cxn>
                <a:cxn ang="0">
                  <a:pos x="221" y="0"/>
                </a:cxn>
                <a:cxn ang="0">
                  <a:pos x="227" y="0"/>
                </a:cxn>
                <a:cxn ang="0">
                  <a:pos x="235" y="3"/>
                </a:cxn>
                <a:cxn ang="0">
                  <a:pos x="237" y="8"/>
                </a:cxn>
                <a:cxn ang="0">
                  <a:pos x="240" y="16"/>
                </a:cxn>
                <a:cxn ang="0">
                  <a:pos x="237" y="21"/>
                </a:cxn>
              </a:cxnLst>
              <a:rect l="0" t="0" r="r" b="b"/>
              <a:pathLst>
                <a:path w="240" h="333">
                  <a:moveTo>
                    <a:pt x="237" y="21"/>
                  </a:moveTo>
                  <a:lnTo>
                    <a:pt x="224" y="40"/>
                  </a:lnTo>
                  <a:lnTo>
                    <a:pt x="200" y="74"/>
                  </a:lnTo>
                  <a:lnTo>
                    <a:pt x="169" y="121"/>
                  </a:lnTo>
                  <a:lnTo>
                    <a:pt x="132" y="174"/>
                  </a:lnTo>
                  <a:lnTo>
                    <a:pt x="95" y="227"/>
                  </a:lnTo>
                  <a:lnTo>
                    <a:pt x="63" y="272"/>
                  </a:lnTo>
                  <a:lnTo>
                    <a:pt x="39" y="306"/>
                  </a:lnTo>
                  <a:lnTo>
                    <a:pt x="29" y="322"/>
                  </a:lnTo>
                  <a:lnTo>
                    <a:pt x="21" y="330"/>
                  </a:lnTo>
                  <a:lnTo>
                    <a:pt x="16" y="333"/>
                  </a:lnTo>
                  <a:lnTo>
                    <a:pt x="10" y="333"/>
                  </a:lnTo>
                  <a:lnTo>
                    <a:pt x="5" y="330"/>
                  </a:lnTo>
                  <a:lnTo>
                    <a:pt x="0" y="325"/>
                  </a:lnTo>
                  <a:lnTo>
                    <a:pt x="0" y="319"/>
                  </a:lnTo>
                  <a:lnTo>
                    <a:pt x="2" y="309"/>
                  </a:lnTo>
                  <a:lnTo>
                    <a:pt x="13" y="293"/>
                  </a:lnTo>
                  <a:lnTo>
                    <a:pt x="26" y="275"/>
                  </a:lnTo>
                  <a:lnTo>
                    <a:pt x="47" y="243"/>
                  </a:lnTo>
                  <a:lnTo>
                    <a:pt x="76" y="201"/>
                  </a:lnTo>
                  <a:lnTo>
                    <a:pt x="108" y="156"/>
                  </a:lnTo>
                  <a:lnTo>
                    <a:pt x="140" y="111"/>
                  </a:lnTo>
                  <a:lnTo>
                    <a:pt x="166" y="71"/>
                  </a:lnTo>
                  <a:lnTo>
                    <a:pt x="187" y="40"/>
                  </a:lnTo>
                  <a:lnTo>
                    <a:pt x="198" y="26"/>
                  </a:lnTo>
                  <a:lnTo>
                    <a:pt x="206" y="16"/>
                  </a:lnTo>
                  <a:lnTo>
                    <a:pt x="214" y="8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5" y="3"/>
                  </a:lnTo>
                  <a:lnTo>
                    <a:pt x="237" y="8"/>
                  </a:lnTo>
                  <a:lnTo>
                    <a:pt x="240" y="16"/>
                  </a:lnTo>
                  <a:lnTo>
                    <a:pt x="237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4253" y="2578"/>
              <a:ext cx="156" cy="64"/>
            </a:xfrm>
            <a:custGeom>
              <a:avLst/>
              <a:gdLst/>
              <a:ahLst/>
              <a:cxnLst>
                <a:cxn ang="0">
                  <a:pos x="27" y="8"/>
                </a:cxn>
                <a:cxn ang="0">
                  <a:pos x="37" y="8"/>
                </a:cxn>
                <a:cxn ang="0">
                  <a:pos x="48" y="3"/>
                </a:cxn>
                <a:cxn ang="0">
                  <a:pos x="61" y="0"/>
                </a:cxn>
                <a:cxn ang="0">
                  <a:pos x="69" y="0"/>
                </a:cxn>
                <a:cxn ang="0">
                  <a:pos x="71" y="0"/>
                </a:cxn>
                <a:cxn ang="0">
                  <a:pos x="74" y="0"/>
                </a:cxn>
                <a:cxn ang="0">
                  <a:pos x="77" y="0"/>
                </a:cxn>
                <a:cxn ang="0">
                  <a:pos x="79" y="0"/>
                </a:cxn>
                <a:cxn ang="0">
                  <a:pos x="87" y="3"/>
                </a:cxn>
                <a:cxn ang="0">
                  <a:pos x="92" y="3"/>
                </a:cxn>
                <a:cxn ang="0">
                  <a:pos x="100" y="6"/>
                </a:cxn>
                <a:cxn ang="0">
                  <a:pos x="106" y="6"/>
                </a:cxn>
                <a:cxn ang="0">
                  <a:pos x="116" y="11"/>
                </a:cxn>
                <a:cxn ang="0">
                  <a:pos x="127" y="14"/>
                </a:cxn>
                <a:cxn ang="0">
                  <a:pos x="135" y="19"/>
                </a:cxn>
                <a:cxn ang="0">
                  <a:pos x="143" y="24"/>
                </a:cxn>
                <a:cxn ang="0">
                  <a:pos x="145" y="27"/>
                </a:cxn>
                <a:cxn ang="0">
                  <a:pos x="145" y="27"/>
                </a:cxn>
                <a:cxn ang="0">
                  <a:pos x="145" y="27"/>
                </a:cxn>
                <a:cxn ang="0">
                  <a:pos x="145" y="27"/>
                </a:cxn>
                <a:cxn ang="0">
                  <a:pos x="151" y="35"/>
                </a:cxn>
                <a:cxn ang="0">
                  <a:pos x="156" y="45"/>
                </a:cxn>
                <a:cxn ang="0">
                  <a:pos x="156" y="56"/>
                </a:cxn>
                <a:cxn ang="0">
                  <a:pos x="156" y="64"/>
                </a:cxn>
                <a:cxn ang="0">
                  <a:pos x="151" y="64"/>
                </a:cxn>
                <a:cxn ang="0">
                  <a:pos x="143" y="64"/>
                </a:cxn>
                <a:cxn ang="0">
                  <a:pos x="129" y="64"/>
                </a:cxn>
                <a:cxn ang="0">
                  <a:pos x="119" y="61"/>
                </a:cxn>
                <a:cxn ang="0">
                  <a:pos x="111" y="61"/>
                </a:cxn>
                <a:cxn ang="0">
                  <a:pos x="98" y="59"/>
                </a:cxn>
                <a:cxn ang="0">
                  <a:pos x="85" y="56"/>
                </a:cxn>
                <a:cxn ang="0">
                  <a:pos x="66" y="56"/>
                </a:cxn>
                <a:cxn ang="0">
                  <a:pos x="48" y="53"/>
                </a:cxn>
                <a:cxn ang="0">
                  <a:pos x="32" y="53"/>
                </a:cxn>
                <a:cxn ang="0">
                  <a:pos x="13" y="53"/>
                </a:cxn>
                <a:cxn ang="0">
                  <a:pos x="0" y="56"/>
                </a:cxn>
                <a:cxn ang="0">
                  <a:pos x="0" y="43"/>
                </a:cxn>
                <a:cxn ang="0">
                  <a:pos x="3" y="32"/>
                </a:cxn>
                <a:cxn ang="0">
                  <a:pos x="11" y="19"/>
                </a:cxn>
                <a:cxn ang="0">
                  <a:pos x="27" y="8"/>
                </a:cxn>
              </a:cxnLst>
              <a:rect l="0" t="0" r="r" b="b"/>
              <a:pathLst>
                <a:path w="156" h="64">
                  <a:moveTo>
                    <a:pt x="27" y="8"/>
                  </a:moveTo>
                  <a:lnTo>
                    <a:pt x="37" y="8"/>
                  </a:lnTo>
                  <a:lnTo>
                    <a:pt x="48" y="3"/>
                  </a:lnTo>
                  <a:lnTo>
                    <a:pt x="61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87" y="3"/>
                  </a:lnTo>
                  <a:lnTo>
                    <a:pt x="92" y="3"/>
                  </a:lnTo>
                  <a:lnTo>
                    <a:pt x="100" y="6"/>
                  </a:lnTo>
                  <a:lnTo>
                    <a:pt x="106" y="6"/>
                  </a:lnTo>
                  <a:lnTo>
                    <a:pt x="116" y="11"/>
                  </a:lnTo>
                  <a:lnTo>
                    <a:pt x="127" y="14"/>
                  </a:lnTo>
                  <a:lnTo>
                    <a:pt x="135" y="19"/>
                  </a:lnTo>
                  <a:lnTo>
                    <a:pt x="143" y="24"/>
                  </a:lnTo>
                  <a:lnTo>
                    <a:pt x="145" y="27"/>
                  </a:lnTo>
                  <a:lnTo>
                    <a:pt x="145" y="27"/>
                  </a:lnTo>
                  <a:lnTo>
                    <a:pt x="145" y="27"/>
                  </a:lnTo>
                  <a:lnTo>
                    <a:pt x="145" y="27"/>
                  </a:lnTo>
                  <a:lnTo>
                    <a:pt x="151" y="35"/>
                  </a:lnTo>
                  <a:lnTo>
                    <a:pt x="156" y="45"/>
                  </a:lnTo>
                  <a:lnTo>
                    <a:pt x="156" y="56"/>
                  </a:lnTo>
                  <a:lnTo>
                    <a:pt x="156" y="64"/>
                  </a:lnTo>
                  <a:lnTo>
                    <a:pt x="151" y="64"/>
                  </a:lnTo>
                  <a:lnTo>
                    <a:pt x="143" y="64"/>
                  </a:lnTo>
                  <a:lnTo>
                    <a:pt x="129" y="64"/>
                  </a:lnTo>
                  <a:lnTo>
                    <a:pt x="119" y="61"/>
                  </a:lnTo>
                  <a:lnTo>
                    <a:pt x="111" y="61"/>
                  </a:lnTo>
                  <a:lnTo>
                    <a:pt x="98" y="59"/>
                  </a:lnTo>
                  <a:lnTo>
                    <a:pt x="85" y="56"/>
                  </a:lnTo>
                  <a:lnTo>
                    <a:pt x="66" y="56"/>
                  </a:lnTo>
                  <a:lnTo>
                    <a:pt x="48" y="53"/>
                  </a:lnTo>
                  <a:lnTo>
                    <a:pt x="32" y="53"/>
                  </a:lnTo>
                  <a:lnTo>
                    <a:pt x="13" y="53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11" y="19"/>
                  </a:lnTo>
                  <a:lnTo>
                    <a:pt x="27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auto">
            <a:xfrm>
              <a:off x="4348" y="2634"/>
              <a:ext cx="190" cy="282"/>
            </a:xfrm>
            <a:custGeom>
              <a:avLst/>
              <a:gdLst/>
              <a:ahLst/>
              <a:cxnLst>
                <a:cxn ang="0">
                  <a:pos x="111" y="256"/>
                </a:cxn>
                <a:cxn ang="0">
                  <a:pos x="98" y="224"/>
                </a:cxn>
                <a:cxn ang="0">
                  <a:pos x="85" y="193"/>
                </a:cxn>
                <a:cxn ang="0">
                  <a:pos x="71" y="161"/>
                </a:cxn>
                <a:cxn ang="0">
                  <a:pos x="58" y="127"/>
                </a:cxn>
                <a:cxn ang="0">
                  <a:pos x="45" y="95"/>
                </a:cxn>
                <a:cxn ang="0">
                  <a:pos x="29" y="63"/>
                </a:cxn>
                <a:cxn ang="0">
                  <a:pos x="16" y="32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3"/>
                </a:cxn>
                <a:cxn ang="0">
                  <a:pos x="13" y="3"/>
                </a:cxn>
                <a:cxn ang="0">
                  <a:pos x="19" y="3"/>
                </a:cxn>
                <a:cxn ang="0">
                  <a:pos x="24" y="5"/>
                </a:cxn>
                <a:cxn ang="0">
                  <a:pos x="34" y="8"/>
                </a:cxn>
                <a:cxn ang="0">
                  <a:pos x="45" y="10"/>
                </a:cxn>
                <a:cxn ang="0">
                  <a:pos x="56" y="10"/>
                </a:cxn>
                <a:cxn ang="0">
                  <a:pos x="61" y="8"/>
                </a:cxn>
                <a:cxn ang="0">
                  <a:pos x="61" y="8"/>
                </a:cxn>
                <a:cxn ang="0">
                  <a:pos x="63" y="8"/>
                </a:cxn>
                <a:cxn ang="0">
                  <a:pos x="63" y="8"/>
                </a:cxn>
                <a:cxn ang="0">
                  <a:pos x="66" y="8"/>
                </a:cxn>
                <a:cxn ang="0">
                  <a:pos x="66" y="10"/>
                </a:cxn>
                <a:cxn ang="0">
                  <a:pos x="85" y="50"/>
                </a:cxn>
                <a:cxn ang="0">
                  <a:pos x="103" y="90"/>
                </a:cxn>
                <a:cxn ang="0">
                  <a:pos x="121" y="127"/>
                </a:cxn>
                <a:cxn ang="0">
                  <a:pos x="137" y="164"/>
                </a:cxn>
                <a:cxn ang="0">
                  <a:pos x="153" y="198"/>
                </a:cxn>
                <a:cxn ang="0">
                  <a:pos x="169" y="230"/>
                </a:cxn>
                <a:cxn ang="0">
                  <a:pos x="180" y="259"/>
                </a:cxn>
                <a:cxn ang="0">
                  <a:pos x="190" y="282"/>
                </a:cxn>
                <a:cxn ang="0">
                  <a:pos x="190" y="282"/>
                </a:cxn>
                <a:cxn ang="0">
                  <a:pos x="180" y="280"/>
                </a:cxn>
                <a:cxn ang="0">
                  <a:pos x="169" y="277"/>
                </a:cxn>
                <a:cxn ang="0">
                  <a:pos x="158" y="274"/>
                </a:cxn>
                <a:cxn ang="0">
                  <a:pos x="148" y="269"/>
                </a:cxn>
                <a:cxn ang="0">
                  <a:pos x="140" y="267"/>
                </a:cxn>
                <a:cxn ang="0">
                  <a:pos x="129" y="264"/>
                </a:cxn>
                <a:cxn ang="0">
                  <a:pos x="119" y="259"/>
                </a:cxn>
                <a:cxn ang="0">
                  <a:pos x="111" y="256"/>
                </a:cxn>
                <a:cxn ang="0">
                  <a:pos x="111" y="256"/>
                </a:cxn>
              </a:cxnLst>
              <a:rect l="0" t="0" r="r" b="b"/>
              <a:pathLst>
                <a:path w="190" h="282">
                  <a:moveTo>
                    <a:pt x="111" y="256"/>
                  </a:moveTo>
                  <a:lnTo>
                    <a:pt x="98" y="224"/>
                  </a:lnTo>
                  <a:lnTo>
                    <a:pt x="85" y="193"/>
                  </a:lnTo>
                  <a:lnTo>
                    <a:pt x="71" y="161"/>
                  </a:lnTo>
                  <a:lnTo>
                    <a:pt x="58" y="127"/>
                  </a:lnTo>
                  <a:lnTo>
                    <a:pt x="45" y="95"/>
                  </a:lnTo>
                  <a:lnTo>
                    <a:pt x="29" y="63"/>
                  </a:lnTo>
                  <a:lnTo>
                    <a:pt x="16" y="32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3"/>
                  </a:lnTo>
                  <a:lnTo>
                    <a:pt x="13" y="3"/>
                  </a:lnTo>
                  <a:lnTo>
                    <a:pt x="19" y="3"/>
                  </a:lnTo>
                  <a:lnTo>
                    <a:pt x="24" y="5"/>
                  </a:lnTo>
                  <a:lnTo>
                    <a:pt x="34" y="8"/>
                  </a:lnTo>
                  <a:lnTo>
                    <a:pt x="45" y="10"/>
                  </a:lnTo>
                  <a:lnTo>
                    <a:pt x="56" y="10"/>
                  </a:lnTo>
                  <a:lnTo>
                    <a:pt x="61" y="8"/>
                  </a:lnTo>
                  <a:lnTo>
                    <a:pt x="61" y="8"/>
                  </a:lnTo>
                  <a:lnTo>
                    <a:pt x="63" y="8"/>
                  </a:lnTo>
                  <a:lnTo>
                    <a:pt x="63" y="8"/>
                  </a:lnTo>
                  <a:lnTo>
                    <a:pt x="66" y="8"/>
                  </a:lnTo>
                  <a:lnTo>
                    <a:pt x="66" y="10"/>
                  </a:lnTo>
                  <a:lnTo>
                    <a:pt x="85" y="50"/>
                  </a:lnTo>
                  <a:lnTo>
                    <a:pt x="103" y="90"/>
                  </a:lnTo>
                  <a:lnTo>
                    <a:pt x="121" y="127"/>
                  </a:lnTo>
                  <a:lnTo>
                    <a:pt x="137" y="164"/>
                  </a:lnTo>
                  <a:lnTo>
                    <a:pt x="153" y="198"/>
                  </a:lnTo>
                  <a:lnTo>
                    <a:pt x="169" y="230"/>
                  </a:lnTo>
                  <a:lnTo>
                    <a:pt x="180" y="259"/>
                  </a:lnTo>
                  <a:lnTo>
                    <a:pt x="190" y="282"/>
                  </a:lnTo>
                  <a:lnTo>
                    <a:pt x="190" y="282"/>
                  </a:lnTo>
                  <a:lnTo>
                    <a:pt x="180" y="280"/>
                  </a:lnTo>
                  <a:lnTo>
                    <a:pt x="169" y="277"/>
                  </a:lnTo>
                  <a:lnTo>
                    <a:pt x="158" y="274"/>
                  </a:lnTo>
                  <a:lnTo>
                    <a:pt x="148" y="269"/>
                  </a:lnTo>
                  <a:lnTo>
                    <a:pt x="140" y="267"/>
                  </a:lnTo>
                  <a:lnTo>
                    <a:pt x="129" y="264"/>
                  </a:lnTo>
                  <a:lnTo>
                    <a:pt x="119" y="259"/>
                  </a:lnTo>
                  <a:lnTo>
                    <a:pt x="111" y="256"/>
                  </a:lnTo>
                  <a:lnTo>
                    <a:pt x="111" y="2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80" name="Пирог 179"/>
          <p:cNvSpPr/>
          <p:nvPr/>
        </p:nvSpPr>
        <p:spPr>
          <a:xfrm>
            <a:off x="6588224" y="4077072"/>
            <a:ext cx="1800200" cy="1224136"/>
          </a:xfrm>
          <a:prstGeom prst="pie">
            <a:avLst>
              <a:gd name="adj1" fmla="val 1240359"/>
              <a:gd name="adj2" fmla="val 9654263"/>
            </a:avLst>
          </a:prstGeom>
          <a:solidFill>
            <a:srgbClr val="D002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1" name="Крест 180"/>
          <p:cNvSpPr/>
          <p:nvPr/>
        </p:nvSpPr>
        <p:spPr>
          <a:xfrm>
            <a:off x="2627784" y="3861048"/>
            <a:ext cx="720080" cy="648072"/>
          </a:xfrm>
          <a:prstGeom prst="plus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38" name="Picture 1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02708"/>
            <a:ext cx="2160240" cy="185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" name="Прямоугольник 182"/>
          <p:cNvSpPr/>
          <p:nvPr/>
        </p:nvSpPr>
        <p:spPr>
          <a:xfrm>
            <a:off x="5652120" y="3861048"/>
            <a:ext cx="720080" cy="1440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рямоугольник 183"/>
          <p:cNvSpPr/>
          <p:nvPr/>
        </p:nvSpPr>
        <p:spPr>
          <a:xfrm>
            <a:off x="5652120" y="4149080"/>
            <a:ext cx="720080" cy="1440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TextBox 184"/>
          <p:cNvSpPr txBox="1"/>
          <p:nvPr/>
        </p:nvSpPr>
        <p:spPr>
          <a:xfrm>
            <a:off x="755576" y="5157192"/>
            <a:ext cx="8388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/>
              <a:t>1    :    1   = </a:t>
            </a:r>
            <a:r>
              <a:rPr lang="ru-RU" sz="5400" dirty="0"/>
              <a:t>варенье </a:t>
            </a:r>
            <a:r>
              <a:rPr lang="ru-RU" sz="8000" dirty="0"/>
              <a:t>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044824"/>
          </a:xfrm>
        </p:spPr>
        <p:txBody>
          <a:bodyPr/>
          <a:lstStyle/>
          <a:p>
            <a:r>
              <a:rPr lang="ru-RU" dirty="0"/>
              <a:t>Для приготовления ягодного варенья берутся объемы ягод и сахара в отношении 1 : 1. Сколько литров сахара  нужно досыпать к 5 литрам ягод, чтобы получить качественное варенье?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051720" y="3717032"/>
            <a:ext cx="5883424" cy="20448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Прочитайте задачу.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ru-RU" sz="2400" dirty="0"/>
              <a:t>Как вы поняли запись «1 : 1»?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 ты думаешь, </a:t>
            </a:r>
            <a:r>
              <a:rPr lang="ru-RU" sz="2400" dirty="0"/>
              <a:t>ч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 она означает?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ru-RU" sz="2400" dirty="0"/>
              <a:t>Ответь на вопрос задачи.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0"/>
            <a:ext cx="1931466" cy="193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5733256"/>
            <a:ext cx="1152128" cy="90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5373216"/>
            <a:ext cx="120173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3645024"/>
            <a:ext cx="812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-2" y="3791661"/>
            <a:ext cx="2843809" cy="3066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5325" y="4416425"/>
            <a:ext cx="3368675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2044824"/>
          </a:xfrm>
        </p:spPr>
        <p:txBody>
          <a:bodyPr/>
          <a:lstStyle/>
          <a:p>
            <a:r>
              <a:rPr lang="ru-RU" dirty="0"/>
              <a:t>Ученик купил тетради в клетку и линейку в отношении 2 : 1. Сколько тетрадей в линейку купил ученик, если он купил 24 тетради в клетку?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547664" y="3068960"/>
            <a:ext cx="5883424" cy="20448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Прочитайте задачу.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ru-RU" sz="2400" dirty="0"/>
              <a:t>Как вы поняли запись «2 : 1»?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 ты думаешь, </a:t>
            </a:r>
            <a:r>
              <a:rPr lang="ru-RU" sz="2400" dirty="0"/>
              <a:t>ч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 она означает?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ru-RU" sz="2400" dirty="0"/>
              <a:t>Ответь на вопрос задачи.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0"/>
            <a:ext cx="1931466" cy="193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-2" y="3791661"/>
            <a:ext cx="2843809" cy="3066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Рисунок 10" descr="images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24328" y="5085184"/>
            <a:ext cx="1265947" cy="1440160"/>
          </a:xfrm>
          <a:prstGeom prst="rect">
            <a:avLst/>
          </a:prstGeom>
        </p:spPr>
      </p:pic>
      <p:pic>
        <p:nvPicPr>
          <p:cNvPr id="12" name="Рисунок 11" descr="12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2160" y="5085184"/>
            <a:ext cx="1290143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chool22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4768561"/>
            <a:ext cx="2246354" cy="2089439"/>
          </a:xfrm>
          <a:prstGeom prst="roundRect">
            <a:avLst>
              <a:gd name="adj" fmla="val 2492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dirty="0"/>
              <a:t>Отношением двух чисел </a:t>
            </a:r>
            <a:r>
              <a:rPr lang="en-US" dirty="0"/>
              <a:t>a </a:t>
            </a:r>
            <a:r>
              <a:rPr lang="ru-RU" dirty="0"/>
              <a:t>и</a:t>
            </a:r>
            <a:r>
              <a:rPr lang="en-US" dirty="0"/>
              <a:t> b</a:t>
            </a:r>
            <a:r>
              <a:rPr lang="ru-RU" dirty="0"/>
              <a:t> называют их частное (</a:t>
            </a:r>
            <a:r>
              <a:rPr lang="en-US" sz="35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/>
              <a:t> </a:t>
            </a:r>
            <a:r>
              <a:rPr lang="ru-RU" dirty="0"/>
              <a:t>:</a:t>
            </a:r>
            <a:r>
              <a:rPr lang="en-US" dirty="0"/>
              <a:t>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/>
              <a:t>,       ).</a:t>
            </a:r>
          </a:p>
          <a:p>
            <a:pPr>
              <a:lnSpc>
                <a:spcPct val="250000"/>
              </a:lnSpc>
            </a:pPr>
            <a:r>
              <a:rPr lang="ru-RU" dirty="0"/>
              <a:t>Числа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/>
              <a:t> </a:t>
            </a:r>
            <a:r>
              <a:rPr lang="ru-RU" dirty="0"/>
              <a:t>и</a:t>
            </a:r>
            <a:r>
              <a:rPr lang="en-US" dirty="0"/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/>
              <a:t> называют членами отношения.</a:t>
            </a:r>
          </a:p>
          <a:p>
            <a:pPr>
              <a:lnSpc>
                <a:spcPct val="250000"/>
              </a:lnSpc>
            </a:pPr>
            <a:r>
              <a:rPr lang="ru-RU" dirty="0"/>
              <a:t>Отношение читается так: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/>
              <a:t>Число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i="1" dirty="0"/>
              <a:t> относится к числу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/>
              <a:t>. 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43808" y="2348880"/>
          <a:ext cx="46037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152280" imgH="393480" progId="Equation.3">
                  <p:embed/>
                </p:oleObj>
              </mc:Choice>
              <mc:Fallback>
                <p:oleObj name="Формула" r:id="rId4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348880"/>
                        <a:ext cx="460375" cy="118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 descr="0_3a860_8e32ac8b_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3068" y="0"/>
            <a:ext cx="1874661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Отношения величин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645024"/>
            <a:ext cx="7467600" cy="1748808"/>
          </a:xfrm>
        </p:spPr>
        <p:txBody>
          <a:bodyPr/>
          <a:lstStyle/>
          <a:p>
            <a:r>
              <a:rPr lang="ru-RU" dirty="0"/>
              <a:t>Отношением двух величин называется их частное.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1628800"/>
            <a:ext cx="7467600" cy="17488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Приведите примеры величин, которые вы знаете.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risunok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5229051"/>
            <a:ext cx="1916410" cy="16289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2636912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Скорость, время, расстояние, цена, длина, ширина, площадь, периметр, объем, масса и т.д.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403648" y="5229200"/>
          <a:ext cx="49847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164880" imgH="393480" progId="Equation.3">
                  <p:embed/>
                </p:oleObj>
              </mc:Choice>
              <mc:Fallback>
                <p:oleObj name="Формула" r:id="rId3" imgW="164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229200"/>
                        <a:ext cx="498475" cy="1185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915816" y="4581128"/>
          <a:ext cx="49847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164880" imgH="393480" progId="Equation.3">
                  <p:embed/>
                </p:oleObj>
              </mc:Choice>
              <mc:Fallback>
                <p:oleObj name="Формула" r:id="rId5" imgW="1648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581128"/>
                        <a:ext cx="498475" cy="1185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644008" y="5229200"/>
          <a:ext cx="49847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7" imgW="164880" imgH="393480" progId="Equation.3">
                  <p:embed/>
                </p:oleObj>
              </mc:Choice>
              <mc:Fallback>
                <p:oleObj name="Формула" r:id="rId7" imgW="1648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5229200"/>
                        <a:ext cx="498475" cy="1185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5724128" y="4581128"/>
          <a:ext cx="53657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9" imgW="177480" imgH="393480" progId="Equation.3">
                  <p:embed/>
                </p:oleObj>
              </mc:Choice>
              <mc:Fallback>
                <p:oleObj name="Формула" r:id="rId9" imgW="1774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4581128"/>
                        <a:ext cx="536575" cy="118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237</TotalTime>
  <Words>204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Century Schoolbook</vt:lpstr>
      <vt:lpstr>Times New Roman</vt:lpstr>
      <vt:lpstr>Wingdings</vt:lpstr>
      <vt:lpstr>Wingdings 2</vt:lpstr>
      <vt:lpstr>Эркер</vt:lpstr>
      <vt:lpstr>Формула</vt:lpstr>
      <vt:lpstr>Отношение чисел и величин</vt:lpstr>
      <vt:lpstr>Пример 1</vt:lpstr>
      <vt:lpstr>Пример 2</vt:lpstr>
      <vt:lpstr>Определение</vt:lpstr>
      <vt:lpstr>Отношения величин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Отношение чисел и величин</dc:title>
  <dc:creator>Учитель</dc:creator>
  <cp:lastModifiedBy>sys.admin</cp:lastModifiedBy>
  <cp:revision>18</cp:revision>
  <dcterms:created xsi:type="dcterms:W3CDTF">2012-07-05T09:22:16Z</dcterms:created>
  <dcterms:modified xsi:type="dcterms:W3CDTF">2023-01-09T13:19:31Z</dcterms:modified>
</cp:coreProperties>
</file>