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2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2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788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89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741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2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43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5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2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4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0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1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3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2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4364-5B96-452C-B892-2969ED083F69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CA6C75-C3BA-4D9F-9A4B-2066780F1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4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469" y="1845174"/>
            <a:ext cx="77724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Формирование у детей культуры питания как составной части здорового образа жизни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2669" y="4333557"/>
            <a:ext cx="6858000" cy="1655762"/>
          </a:xfrm>
        </p:spPr>
        <p:txBody>
          <a:bodyPr/>
          <a:lstStyle/>
          <a:p>
            <a:r>
              <a:rPr lang="ru-RU" dirty="0" smtClean="0"/>
              <a:t>Социальный педагог</a:t>
            </a:r>
          </a:p>
          <a:p>
            <a:r>
              <a:rPr lang="ru-RU" dirty="0" smtClean="0"/>
              <a:t>Бурлак Лариса Викторовна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62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" y="209871"/>
            <a:ext cx="7689670" cy="65653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Формирование основ правильного питания ребенка – это, прежде всего овладение полезными навыками, которые помогут ему в повседневной жизни.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Поэтому </a:t>
            </a:r>
            <a:r>
              <a:rPr lang="ru-RU" dirty="0">
                <a:solidFill>
                  <a:schemeClr val="tx1"/>
                </a:solidFill>
              </a:rPr>
              <a:t>наряду с решением задач экономического, технологического характера, нам сегодня необходимо не упускать образовательные задачи, возникающие в процессе организации питания детей, нужен системный подход ко всем аспектам питания детей, начиная от гигиены и заканчивая пропагандой здорового образа жизни.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07" y="1112521"/>
            <a:ext cx="5319849" cy="354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0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3" t="-1699" r="21284" b="1699"/>
          <a:stretch/>
        </p:blipFill>
        <p:spPr>
          <a:xfrm>
            <a:off x="0" y="-104503"/>
            <a:ext cx="9144000" cy="69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8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2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3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762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81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Формирование у детей культуры питания как составной части здорового образа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 детей культуры питания как составной части здорового образа жизни</dc:title>
  <dc:creator>DETENISH</dc:creator>
  <cp:lastModifiedBy>Ольга А. Салеева</cp:lastModifiedBy>
  <cp:revision>6</cp:revision>
  <dcterms:created xsi:type="dcterms:W3CDTF">2021-10-17T14:36:54Z</dcterms:created>
  <dcterms:modified xsi:type="dcterms:W3CDTF">2022-02-23T12:56:51Z</dcterms:modified>
</cp:coreProperties>
</file>